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743" r:id="rId2"/>
    <p:sldId id="3744" r:id="rId3"/>
    <p:sldId id="3745" r:id="rId4"/>
    <p:sldId id="3756" r:id="rId5"/>
    <p:sldId id="3746" r:id="rId6"/>
    <p:sldId id="3747" r:id="rId7"/>
    <p:sldId id="3748" r:id="rId8"/>
    <p:sldId id="3767" r:id="rId9"/>
    <p:sldId id="3807" r:id="rId10"/>
    <p:sldId id="3750" r:id="rId11"/>
    <p:sldId id="3765" r:id="rId12"/>
    <p:sldId id="3752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AES" cryptAlgorithmClass="hash" cryptAlgorithmType="typeAny" cryptAlgorithmSid="14" spinCount="100000" saltData="4Jiw0DDp6M7Dk3+Q+/T0Bg==" hashData="S5u9mIvk0eQ6lwhrqW0xQHBQePQH9gr8jkM1xmStVu061CxwrZ+W462R6u7PbM/9Algc9SRlvkxBpQZFVTHyo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08"/>
    <a:srgbClr val="FF6C5D"/>
    <a:srgbClr val="E41802"/>
    <a:srgbClr val="FD4230"/>
    <a:srgbClr val="CC0000"/>
    <a:srgbClr val="FFCCFF"/>
    <a:srgbClr val="FCCBA2"/>
    <a:srgbClr val="A50021"/>
    <a:srgbClr val="66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8" autoAdjust="0"/>
    <p:restoredTop sz="89698" autoAdjust="0"/>
  </p:normalViewPr>
  <p:slideViewPr>
    <p:cSldViewPr snapToGrid="0">
      <p:cViewPr varScale="1">
        <p:scale>
          <a:sx n="77" d="100"/>
          <a:sy n="77" d="100"/>
        </p:scale>
        <p:origin x="15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1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5EE0BE-BC54-413F-8526-DF142449C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9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E5CD16-3AF1-45C2-B31E-CD865795D2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0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09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7787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4000" b="1" dirty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2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07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55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51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4"/>
          </a:xfrm>
        </p:spPr>
        <p:txBody>
          <a:bodyPr/>
          <a:lstStyle>
            <a:lvl1pPr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39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72CC-122E-454A-8A7F-3A46535C6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9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0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53808-9F04-4D98-B4D6-FBF016C40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3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3AB2-2633-4105-8C05-EB2F55597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A765B7-5C18-44DE-AE1A-058533115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263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0" r:id="rId7"/>
    <p:sldLayoutId id="2147483661" r:id="rId8"/>
    <p:sldLayoutId id="2147483662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f">
            <a:extLst>
              <a:ext uri="{FF2B5EF4-FFF2-40B4-BE49-F238E27FC236}">
                <a16:creationId xmlns:a16="http://schemas.microsoft.com/office/drawing/2014/main" id="{849FAF7E-61F9-4159-9E74-5156A099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15590" cy="587102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035AB05-22FD-42A2-AFE8-7462CD38C6C5}"/>
              </a:ext>
            </a:extLst>
          </p:cNvPr>
          <p:cNvSpPr/>
          <p:nvPr/>
        </p:nvSpPr>
        <p:spPr>
          <a:xfrm>
            <a:off x="0" y="-228040"/>
            <a:ext cx="9231086" cy="16764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32000">
                <a:schemeClr val="accent4">
                  <a:lumMod val="100000"/>
                  <a:alpha val="74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FD7C-B3EC-4A0A-B114-1A50B898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             7 Sales Accelerators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87012-D527-42DC-80EB-266FA0740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73BB62-C096-48FB-9499-DC6774D63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0199E5-2875-432D-881F-7486B5765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A4D3CE-0F57-4868-878E-13683C4AA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B167DA-B332-4CAB-A6AF-9D78DC3DF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9E3E8A-3926-48FB-A81F-F471CB228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8CDB7-2705-4212-AB88-9FE46CB0B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3055C-38BC-4099-AB21-78C42D86C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DF67DA-A224-4768-9D2F-AD9BD43DF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A5A641-1A4F-4791-8D35-254D5D487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0D080A-ADC8-4D27-BB49-7D35CC7AA9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793931"/>
            <a:ext cx="9144000" cy="5453909"/>
          </a:xfrm>
          <a:prstGeom prst="rect">
            <a:avLst/>
          </a:prstGeom>
        </p:spPr>
      </p:pic>
      <p:pic>
        <p:nvPicPr>
          <p:cNvPr id="6" name="dude">
            <a:extLst>
              <a:ext uri="{FF2B5EF4-FFF2-40B4-BE49-F238E27FC236}">
                <a16:creationId xmlns:a16="http://schemas.microsoft.com/office/drawing/2014/main" id="{CC0461C7-B088-4D9D-87C7-4928486641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629" y="815414"/>
            <a:ext cx="9144000" cy="54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>
            <a:spLocks/>
          </p:cNvSpPr>
          <p:nvPr/>
        </p:nvSpPr>
        <p:spPr bwMode="auto">
          <a:xfrm>
            <a:off x="1789907" y="1265238"/>
            <a:ext cx="5564187" cy="5562601"/>
          </a:xfrm>
          <a:custGeom>
            <a:avLst/>
            <a:gdLst>
              <a:gd name="connsiteX0" fmla="*/ 2781861 w 5564187"/>
              <a:gd name="connsiteY0" fmla="*/ 4217307 h 5562601"/>
              <a:gd name="connsiteX1" fmla="*/ 2786580 w 5564187"/>
              <a:gd name="connsiteY1" fmla="*/ 4222361 h 5562601"/>
              <a:gd name="connsiteX2" fmla="*/ 3463565 w 5564187"/>
              <a:gd name="connsiteY2" fmla="*/ 4671774 h 5562601"/>
              <a:gd name="connsiteX3" fmla="*/ 3581655 w 5564187"/>
              <a:gd name="connsiteY3" fmla="*/ 4714970 h 5562601"/>
              <a:gd name="connsiteX4" fmla="*/ 3579325 w 5564187"/>
              <a:gd name="connsiteY4" fmla="*/ 4719995 h 5562601"/>
              <a:gd name="connsiteX5" fmla="*/ 2782093 w 5564187"/>
              <a:gd name="connsiteY5" fmla="*/ 5562601 h 5562601"/>
              <a:gd name="connsiteX6" fmla="*/ 1984862 w 5564187"/>
              <a:gd name="connsiteY6" fmla="*/ 4719995 h 5562601"/>
              <a:gd name="connsiteX7" fmla="*/ 1982686 w 5564187"/>
              <a:gd name="connsiteY7" fmla="*/ 4715303 h 5562601"/>
              <a:gd name="connsiteX8" fmla="*/ 2099333 w 5564187"/>
              <a:gd name="connsiteY8" fmla="*/ 4672809 h 5562601"/>
              <a:gd name="connsiteX9" fmla="*/ 2773237 w 5564187"/>
              <a:gd name="connsiteY9" fmla="*/ 4226603 h 5562601"/>
              <a:gd name="connsiteX10" fmla="*/ 848847 w 5564187"/>
              <a:gd name="connsiteY10" fmla="*/ 3583241 h 5562601"/>
              <a:gd name="connsiteX11" fmla="*/ 963313 w 5564187"/>
              <a:gd name="connsiteY11" fmla="*/ 3636454 h 5562601"/>
              <a:gd name="connsiteX12" fmla="*/ 1756034 w 5564187"/>
              <a:gd name="connsiteY12" fmla="*/ 3797300 h 5562601"/>
              <a:gd name="connsiteX13" fmla="*/ 1769016 w 5564187"/>
              <a:gd name="connsiteY13" fmla="*/ 3796861 h 5562601"/>
              <a:gd name="connsiteX14" fmla="*/ 1768474 w 5564187"/>
              <a:gd name="connsiteY14" fmla="*/ 3806032 h 5562601"/>
              <a:gd name="connsiteX15" fmla="*/ 1929279 w 5564187"/>
              <a:gd name="connsiteY15" fmla="*/ 4600113 h 5562601"/>
              <a:gd name="connsiteX16" fmla="*/ 1982686 w 5564187"/>
              <a:gd name="connsiteY16" fmla="*/ 4715303 h 5562601"/>
              <a:gd name="connsiteX17" fmla="*/ 1975428 w 5564187"/>
              <a:gd name="connsiteY17" fmla="*/ 4717947 h 5562601"/>
              <a:gd name="connsiteX18" fmla="*/ 814162 w 5564187"/>
              <a:gd name="connsiteY18" fmla="*/ 4748370 h 5562601"/>
              <a:gd name="connsiteX19" fmla="*/ 847090 w 5564187"/>
              <a:gd name="connsiteY19" fmla="*/ 3588039 h 5562601"/>
              <a:gd name="connsiteX20" fmla="*/ 4713452 w 5564187"/>
              <a:gd name="connsiteY20" fmla="*/ 3583120 h 5562601"/>
              <a:gd name="connsiteX21" fmla="*/ 4715244 w 5564187"/>
              <a:gd name="connsiteY21" fmla="*/ 3588039 h 5562601"/>
              <a:gd name="connsiteX22" fmla="*/ 4749534 w 5564187"/>
              <a:gd name="connsiteY22" fmla="*/ 4748370 h 5562601"/>
              <a:gd name="connsiteX23" fmla="*/ 3587727 w 5564187"/>
              <a:gd name="connsiteY23" fmla="*/ 4717192 h 5562601"/>
              <a:gd name="connsiteX24" fmla="*/ 3581655 w 5564187"/>
              <a:gd name="connsiteY24" fmla="*/ 4714970 h 5562601"/>
              <a:gd name="connsiteX25" fmla="*/ 3634907 w 5564187"/>
              <a:gd name="connsiteY25" fmla="*/ 4600113 h 5562601"/>
              <a:gd name="connsiteX26" fmla="*/ 3795712 w 5564187"/>
              <a:gd name="connsiteY26" fmla="*/ 3806032 h 5562601"/>
              <a:gd name="connsiteX27" fmla="*/ 3795158 w 5564187"/>
              <a:gd name="connsiteY27" fmla="*/ 3796655 h 5562601"/>
              <a:gd name="connsiteX28" fmla="*/ 3804705 w 5564187"/>
              <a:gd name="connsiteY28" fmla="*/ 3797300 h 5562601"/>
              <a:gd name="connsiteX29" fmla="*/ 4598410 w 5564187"/>
              <a:gd name="connsiteY29" fmla="*/ 3636454 h 5562601"/>
              <a:gd name="connsiteX30" fmla="*/ 2782721 w 5564187"/>
              <a:gd name="connsiteY30" fmla="*/ 3519466 h 5562601"/>
              <a:gd name="connsiteX31" fmla="*/ 2892802 w 5564187"/>
              <a:gd name="connsiteY31" fmla="*/ 3580857 h 5562601"/>
              <a:gd name="connsiteX32" fmla="*/ 3042875 w 5564187"/>
              <a:gd name="connsiteY32" fmla="*/ 3649159 h 5562601"/>
              <a:gd name="connsiteX33" fmla="*/ 3156786 w 5564187"/>
              <a:gd name="connsiteY33" fmla="*/ 3690056 h 5562601"/>
              <a:gd name="connsiteX34" fmla="*/ 3104652 w 5564187"/>
              <a:gd name="connsiteY34" fmla="*/ 3789676 h 5562601"/>
              <a:gd name="connsiteX35" fmla="*/ 2868496 w 5564187"/>
              <a:gd name="connsiteY35" fmla="*/ 4123921 h 5562601"/>
              <a:gd name="connsiteX36" fmla="*/ 2781861 w 5564187"/>
              <a:gd name="connsiteY36" fmla="*/ 4217307 h 5562601"/>
              <a:gd name="connsiteX37" fmla="*/ 2691387 w 5564187"/>
              <a:gd name="connsiteY37" fmla="*/ 4120425 h 5562601"/>
              <a:gd name="connsiteX38" fmla="*/ 2455888 w 5564187"/>
              <a:gd name="connsiteY38" fmla="*/ 3787886 h 5562601"/>
              <a:gd name="connsiteX39" fmla="*/ 2404333 w 5564187"/>
              <a:gd name="connsiteY39" fmla="*/ 3689186 h 5562601"/>
              <a:gd name="connsiteX40" fmla="*/ 2488571 w 5564187"/>
              <a:gd name="connsiteY40" fmla="*/ 3661377 h 5562601"/>
              <a:gd name="connsiteX41" fmla="*/ 2670076 w 5564187"/>
              <a:gd name="connsiteY41" fmla="*/ 3580857 h 5562601"/>
              <a:gd name="connsiteX42" fmla="*/ 2782551 w 5564187"/>
              <a:gd name="connsiteY42" fmla="*/ 3369070 h 5562601"/>
              <a:gd name="connsiteX43" fmla="*/ 2781254 w 5564187"/>
              <a:gd name="connsiteY43" fmla="*/ 3369115 h 5562601"/>
              <a:gd name="connsiteX44" fmla="*/ 2781136 w 5564187"/>
              <a:gd name="connsiteY44" fmla="*/ 3369111 h 5562601"/>
              <a:gd name="connsiteX45" fmla="*/ 2779711 w 5564187"/>
              <a:gd name="connsiteY45" fmla="*/ 3369070 h 5562601"/>
              <a:gd name="connsiteX46" fmla="*/ 2781136 w 5564187"/>
              <a:gd name="connsiteY46" fmla="*/ 3369111 h 5562601"/>
              <a:gd name="connsiteX47" fmla="*/ 2781016 w 5564187"/>
              <a:gd name="connsiteY47" fmla="*/ 3369115 h 5562601"/>
              <a:gd name="connsiteX48" fmla="*/ 3020242 w 5564187"/>
              <a:gd name="connsiteY48" fmla="*/ 3355202 h 5562601"/>
              <a:gd name="connsiteX49" fmla="*/ 3002594 w 5564187"/>
              <a:gd name="connsiteY49" fmla="*/ 3370805 h 5562601"/>
              <a:gd name="connsiteX50" fmla="*/ 2785691 w 5564187"/>
              <a:gd name="connsiteY50" fmla="*/ 3517847 h 5562601"/>
              <a:gd name="connsiteX51" fmla="*/ 2782721 w 5564187"/>
              <a:gd name="connsiteY51" fmla="*/ 3519466 h 5562601"/>
              <a:gd name="connsiteX52" fmla="*/ 2749560 w 5564187"/>
              <a:gd name="connsiteY52" fmla="*/ 3500972 h 5562601"/>
              <a:gd name="connsiteX53" fmla="*/ 2548780 w 5564187"/>
              <a:gd name="connsiteY53" fmla="*/ 3360726 h 5562601"/>
              <a:gd name="connsiteX54" fmla="*/ 2542688 w 5564187"/>
              <a:gd name="connsiteY54" fmla="*/ 3355275 h 5562601"/>
              <a:gd name="connsiteX55" fmla="*/ 2549907 w 5564187"/>
              <a:gd name="connsiteY55" fmla="*/ 3355946 h 5562601"/>
              <a:gd name="connsiteX56" fmla="*/ 2564415 w 5564187"/>
              <a:gd name="connsiteY56" fmla="*/ 3368573 h 5562601"/>
              <a:gd name="connsiteX57" fmla="*/ 2782093 w 5564187"/>
              <a:gd name="connsiteY57" fmla="*/ 3513138 h 5562601"/>
              <a:gd name="connsiteX58" fmla="*/ 2999772 w 5564187"/>
              <a:gd name="connsiteY58" fmla="*/ 3368573 h 5562601"/>
              <a:gd name="connsiteX59" fmla="*/ 3014524 w 5564187"/>
              <a:gd name="connsiteY59" fmla="*/ 3355734 h 5562601"/>
              <a:gd name="connsiteX60" fmla="*/ 2548295 w 5564187"/>
              <a:gd name="connsiteY60" fmla="*/ 3354543 h 5562601"/>
              <a:gd name="connsiteX61" fmla="*/ 2650771 w 5564187"/>
              <a:gd name="connsiteY61" fmla="*/ 3364627 h 5562601"/>
              <a:gd name="connsiteX62" fmla="*/ 2779711 w 5564187"/>
              <a:gd name="connsiteY62" fmla="*/ 3369070 h 5562601"/>
              <a:gd name="connsiteX63" fmla="*/ 2650796 w 5564187"/>
              <a:gd name="connsiteY63" fmla="*/ 3365321 h 5562601"/>
              <a:gd name="connsiteX64" fmla="*/ 2549907 w 5564187"/>
              <a:gd name="connsiteY64" fmla="*/ 3355946 h 5562601"/>
              <a:gd name="connsiteX65" fmla="*/ 3016068 w 5564187"/>
              <a:gd name="connsiteY65" fmla="*/ 3354390 h 5562601"/>
              <a:gd name="connsiteX66" fmla="*/ 3014524 w 5564187"/>
              <a:gd name="connsiteY66" fmla="*/ 3355734 h 5562601"/>
              <a:gd name="connsiteX67" fmla="*/ 2911360 w 5564187"/>
              <a:gd name="connsiteY67" fmla="*/ 3365321 h 5562601"/>
              <a:gd name="connsiteX68" fmla="*/ 2782551 w 5564187"/>
              <a:gd name="connsiteY68" fmla="*/ 3369070 h 5562601"/>
              <a:gd name="connsiteX69" fmla="*/ 2911737 w 5564187"/>
              <a:gd name="connsiteY69" fmla="*/ 3364627 h 5562601"/>
              <a:gd name="connsiteX70" fmla="*/ 1875482 w 5564187"/>
              <a:gd name="connsiteY70" fmla="*/ 3159352 h 5562601"/>
              <a:gd name="connsiteX71" fmla="*/ 1892570 w 5564187"/>
              <a:gd name="connsiteY71" fmla="*/ 3168300 h 5562601"/>
              <a:gd name="connsiteX72" fmla="*/ 2137783 w 5564187"/>
              <a:gd name="connsiteY72" fmla="*/ 3267208 h 5562601"/>
              <a:gd name="connsiteX73" fmla="*/ 2261736 w 5564187"/>
              <a:gd name="connsiteY73" fmla="*/ 3303567 h 5562601"/>
              <a:gd name="connsiteX74" fmla="*/ 2276084 w 5564187"/>
              <a:gd name="connsiteY74" fmla="*/ 3361437 h 5562601"/>
              <a:gd name="connsiteX75" fmla="*/ 2394082 w 5564187"/>
              <a:gd name="connsiteY75" fmla="*/ 3669558 h 5562601"/>
              <a:gd name="connsiteX76" fmla="*/ 2404333 w 5564187"/>
              <a:gd name="connsiteY76" fmla="*/ 3689186 h 5562601"/>
              <a:gd name="connsiteX77" fmla="*/ 2298301 w 5564187"/>
              <a:gd name="connsiteY77" fmla="*/ 3724189 h 5562601"/>
              <a:gd name="connsiteX78" fmla="*/ 1895659 w 5564187"/>
              <a:gd name="connsiteY78" fmla="*/ 3792579 h 5562601"/>
              <a:gd name="connsiteX79" fmla="*/ 1769016 w 5564187"/>
              <a:gd name="connsiteY79" fmla="*/ 3796861 h 5562601"/>
              <a:gd name="connsiteX80" fmla="*/ 1782814 w 5564187"/>
              <a:gd name="connsiteY80" fmla="*/ 3563380 h 5562601"/>
              <a:gd name="connsiteX81" fmla="*/ 1855550 w 5564187"/>
              <a:gd name="connsiteY81" fmla="*/ 3216033 h 5562601"/>
              <a:gd name="connsiteX82" fmla="*/ 3688532 w 5564187"/>
              <a:gd name="connsiteY82" fmla="*/ 3158861 h 5562601"/>
              <a:gd name="connsiteX83" fmla="*/ 3708637 w 5564187"/>
              <a:gd name="connsiteY83" fmla="*/ 3216033 h 5562601"/>
              <a:gd name="connsiteX84" fmla="*/ 3781372 w 5564187"/>
              <a:gd name="connsiteY84" fmla="*/ 3563380 h 5562601"/>
              <a:gd name="connsiteX85" fmla="*/ 3795158 w 5564187"/>
              <a:gd name="connsiteY85" fmla="*/ 3796655 h 5562601"/>
              <a:gd name="connsiteX86" fmla="*/ 3528262 w 5564187"/>
              <a:gd name="connsiteY86" fmla="*/ 3778616 h 5562601"/>
              <a:gd name="connsiteX87" fmla="*/ 3199198 w 5564187"/>
              <a:gd name="connsiteY87" fmla="*/ 3705282 h 5562601"/>
              <a:gd name="connsiteX88" fmla="*/ 3156786 w 5564187"/>
              <a:gd name="connsiteY88" fmla="*/ 3690056 h 5562601"/>
              <a:gd name="connsiteX89" fmla="*/ 3166791 w 5564187"/>
              <a:gd name="connsiteY89" fmla="*/ 3670937 h 5562601"/>
              <a:gd name="connsiteX90" fmla="*/ 3266122 w 5564187"/>
              <a:gd name="connsiteY90" fmla="*/ 3425008 h 5562601"/>
              <a:gd name="connsiteX91" fmla="*/ 3302432 w 5564187"/>
              <a:gd name="connsiteY91" fmla="*/ 3301577 h 5562601"/>
              <a:gd name="connsiteX92" fmla="*/ 3361891 w 5564187"/>
              <a:gd name="connsiteY92" fmla="*/ 3286737 h 5562601"/>
              <a:gd name="connsiteX93" fmla="*/ 3670471 w 5564187"/>
              <a:gd name="connsiteY93" fmla="*/ 3168300 h 5562601"/>
              <a:gd name="connsiteX94" fmla="*/ 2280960 w 5564187"/>
              <a:gd name="connsiteY94" fmla="*/ 3099538 h 5562601"/>
              <a:gd name="connsiteX95" fmla="*/ 2367859 w 5564187"/>
              <a:gd name="connsiteY95" fmla="*/ 3197505 h 5562601"/>
              <a:gd name="connsiteX96" fmla="*/ 2548295 w 5564187"/>
              <a:gd name="connsiteY96" fmla="*/ 3354543 h 5562601"/>
              <a:gd name="connsiteX97" fmla="*/ 2541075 w 5564187"/>
              <a:gd name="connsiteY97" fmla="*/ 3353832 h 5562601"/>
              <a:gd name="connsiteX98" fmla="*/ 2366646 w 5564187"/>
              <a:gd name="connsiteY98" fmla="*/ 3197762 h 5562601"/>
              <a:gd name="connsiteX99" fmla="*/ 3352866 w 5564187"/>
              <a:gd name="connsiteY99" fmla="*/ 3021027 h 5562601"/>
              <a:gd name="connsiteX100" fmla="*/ 3352849 w 5564187"/>
              <a:gd name="connsiteY100" fmla="*/ 3021198 h 5562601"/>
              <a:gd name="connsiteX101" fmla="*/ 3198322 w 5564187"/>
              <a:gd name="connsiteY101" fmla="*/ 3197762 h 5562601"/>
              <a:gd name="connsiteX102" fmla="*/ 3021797 w 5564187"/>
              <a:gd name="connsiteY102" fmla="*/ 3353828 h 5562601"/>
              <a:gd name="connsiteX103" fmla="*/ 3016068 w 5564187"/>
              <a:gd name="connsiteY103" fmla="*/ 3354390 h 5562601"/>
              <a:gd name="connsiteX104" fmla="*/ 3196328 w 5564187"/>
              <a:gd name="connsiteY104" fmla="*/ 3197505 h 5562601"/>
              <a:gd name="connsiteX105" fmla="*/ 2210892 w 5564187"/>
              <a:gd name="connsiteY105" fmla="*/ 3019217 h 5562601"/>
              <a:gd name="connsiteX106" fmla="*/ 2280960 w 5564187"/>
              <a:gd name="connsiteY106" fmla="*/ 3099538 h 5562601"/>
              <a:gd name="connsiteX107" fmla="*/ 2211046 w 5564187"/>
              <a:gd name="connsiteY107" fmla="*/ 3020718 h 5562601"/>
              <a:gd name="connsiteX108" fmla="*/ 3354625 w 5564187"/>
              <a:gd name="connsiteY108" fmla="*/ 3019169 h 5562601"/>
              <a:gd name="connsiteX109" fmla="*/ 3352568 w 5564187"/>
              <a:gd name="connsiteY109" fmla="*/ 3041326 h 5562601"/>
              <a:gd name="connsiteX110" fmla="*/ 3303289 w 5564187"/>
              <a:gd name="connsiteY110" fmla="*/ 3298663 h 5562601"/>
              <a:gd name="connsiteX111" fmla="*/ 3302432 w 5564187"/>
              <a:gd name="connsiteY111" fmla="*/ 3301577 h 5562601"/>
              <a:gd name="connsiteX112" fmla="*/ 3202681 w 5564187"/>
              <a:gd name="connsiteY112" fmla="*/ 3326474 h 5562601"/>
              <a:gd name="connsiteX113" fmla="*/ 3041356 w 5564187"/>
              <a:gd name="connsiteY113" fmla="*/ 3353240 h 5562601"/>
              <a:gd name="connsiteX114" fmla="*/ 3020242 w 5564187"/>
              <a:gd name="connsiteY114" fmla="*/ 3355202 h 5562601"/>
              <a:gd name="connsiteX115" fmla="*/ 3021797 w 5564187"/>
              <a:gd name="connsiteY115" fmla="*/ 3353828 h 5562601"/>
              <a:gd name="connsiteX116" fmla="*/ 3041816 w 5564187"/>
              <a:gd name="connsiteY116" fmla="*/ 3351864 h 5562601"/>
              <a:gd name="connsiteX117" fmla="*/ 3299049 w 5564187"/>
              <a:gd name="connsiteY117" fmla="*/ 3301536 h 5562601"/>
              <a:gd name="connsiteX118" fmla="*/ 3350547 w 5564187"/>
              <a:gd name="connsiteY118" fmla="*/ 3044064 h 5562601"/>
              <a:gd name="connsiteX119" fmla="*/ 3352849 w 5564187"/>
              <a:gd name="connsiteY119" fmla="*/ 3021198 h 5562601"/>
              <a:gd name="connsiteX120" fmla="*/ 2208118 w 5564187"/>
              <a:gd name="connsiteY120" fmla="*/ 3017418 h 5562601"/>
              <a:gd name="connsiteX121" fmla="*/ 2211046 w 5564187"/>
              <a:gd name="connsiteY121" fmla="*/ 3020718 h 5562601"/>
              <a:gd name="connsiteX122" fmla="*/ 2213433 w 5564187"/>
              <a:gd name="connsiteY122" fmla="*/ 3044064 h 5562601"/>
              <a:gd name="connsiteX123" fmla="*/ 2265104 w 5564187"/>
              <a:gd name="connsiteY123" fmla="*/ 3301536 h 5562601"/>
              <a:gd name="connsiteX124" fmla="*/ 2521072 w 5564187"/>
              <a:gd name="connsiteY124" fmla="*/ 3351864 h 5562601"/>
              <a:gd name="connsiteX125" fmla="*/ 2541075 w 5564187"/>
              <a:gd name="connsiteY125" fmla="*/ 3353832 h 5562601"/>
              <a:gd name="connsiteX126" fmla="*/ 2542688 w 5564187"/>
              <a:gd name="connsiteY126" fmla="*/ 3355275 h 5562601"/>
              <a:gd name="connsiteX127" fmla="*/ 2520791 w 5564187"/>
              <a:gd name="connsiteY127" fmla="*/ 3353240 h 5562601"/>
              <a:gd name="connsiteX128" fmla="*/ 2263856 w 5564187"/>
              <a:gd name="connsiteY128" fmla="*/ 3304189 h 5562601"/>
              <a:gd name="connsiteX129" fmla="*/ 2261736 w 5564187"/>
              <a:gd name="connsiteY129" fmla="*/ 3303567 h 5562601"/>
              <a:gd name="connsiteX130" fmla="*/ 2236648 w 5564187"/>
              <a:gd name="connsiteY130" fmla="*/ 3202378 h 5562601"/>
              <a:gd name="connsiteX131" fmla="*/ 2210253 w 5564187"/>
              <a:gd name="connsiteY131" fmla="*/ 3041102 h 5562601"/>
              <a:gd name="connsiteX132" fmla="*/ 3362781 w 5564187"/>
              <a:gd name="connsiteY132" fmla="*/ 3009850 h 5562601"/>
              <a:gd name="connsiteX133" fmla="*/ 3354625 w 5564187"/>
              <a:gd name="connsiteY133" fmla="*/ 3019169 h 5562601"/>
              <a:gd name="connsiteX134" fmla="*/ 3354638 w 5564187"/>
              <a:gd name="connsiteY134" fmla="*/ 3019030 h 5562601"/>
              <a:gd name="connsiteX135" fmla="*/ 3369628 w 5564187"/>
              <a:gd name="connsiteY135" fmla="*/ 3002026 h 5562601"/>
              <a:gd name="connsiteX136" fmla="*/ 3369326 w 5564187"/>
              <a:gd name="connsiteY136" fmla="*/ 3002471 h 5562601"/>
              <a:gd name="connsiteX137" fmla="*/ 3362781 w 5564187"/>
              <a:gd name="connsiteY137" fmla="*/ 3009850 h 5562601"/>
              <a:gd name="connsiteX138" fmla="*/ 3383192 w 5564187"/>
              <a:gd name="connsiteY138" fmla="*/ 2982053 h 5562601"/>
              <a:gd name="connsiteX139" fmla="*/ 3370390 w 5564187"/>
              <a:gd name="connsiteY139" fmla="*/ 3001156 h 5562601"/>
              <a:gd name="connsiteX140" fmla="*/ 3369628 w 5564187"/>
              <a:gd name="connsiteY140" fmla="*/ 3002026 h 5562601"/>
              <a:gd name="connsiteX141" fmla="*/ 3368000 w 5564187"/>
              <a:gd name="connsiteY141" fmla="*/ 2793101 h 5562601"/>
              <a:gd name="connsiteX142" fmla="*/ 3364653 w 5564187"/>
              <a:gd name="connsiteY142" fmla="*/ 2911178 h 5562601"/>
              <a:gd name="connsiteX143" fmla="*/ 3354638 w 5564187"/>
              <a:gd name="connsiteY143" fmla="*/ 3019030 h 5562601"/>
              <a:gd name="connsiteX144" fmla="*/ 3352866 w 5564187"/>
              <a:gd name="connsiteY144" fmla="*/ 3021027 h 5562601"/>
              <a:gd name="connsiteX145" fmla="*/ 3363656 w 5564187"/>
              <a:gd name="connsiteY145" fmla="*/ 2913863 h 5562601"/>
              <a:gd name="connsiteX146" fmla="*/ 2195369 w 5564187"/>
              <a:gd name="connsiteY146" fmla="*/ 2789032 h 5562601"/>
              <a:gd name="connsiteX147" fmla="*/ 2200118 w 5564187"/>
              <a:gd name="connsiteY147" fmla="*/ 2913863 h 5562601"/>
              <a:gd name="connsiteX148" fmla="*/ 2210892 w 5564187"/>
              <a:gd name="connsiteY148" fmla="*/ 3019217 h 5562601"/>
              <a:gd name="connsiteX149" fmla="*/ 2207979 w 5564187"/>
              <a:gd name="connsiteY149" fmla="*/ 3015878 h 5562601"/>
              <a:gd name="connsiteX150" fmla="*/ 2198528 w 5564187"/>
              <a:gd name="connsiteY150" fmla="*/ 2911049 h 5562601"/>
              <a:gd name="connsiteX151" fmla="*/ 3368316 w 5564187"/>
              <a:gd name="connsiteY151" fmla="*/ 2781933 h 5562601"/>
              <a:gd name="connsiteX152" fmla="*/ 3368354 w 5564187"/>
              <a:gd name="connsiteY152" fmla="*/ 2783259 h 5562601"/>
              <a:gd name="connsiteX153" fmla="*/ 3368000 w 5564187"/>
              <a:gd name="connsiteY153" fmla="*/ 2793101 h 5562601"/>
              <a:gd name="connsiteX154" fmla="*/ 2195185 w 5564187"/>
              <a:gd name="connsiteY154" fmla="*/ 2781903 h 5562601"/>
              <a:gd name="connsiteX155" fmla="*/ 2195369 w 5564187"/>
              <a:gd name="connsiteY155" fmla="*/ 2789032 h 5562601"/>
              <a:gd name="connsiteX156" fmla="*/ 2195150 w 5564187"/>
              <a:gd name="connsiteY156" fmla="*/ 2783259 h 5562601"/>
              <a:gd name="connsiteX157" fmla="*/ 2195370 w 5564187"/>
              <a:gd name="connsiteY157" fmla="*/ 2774762 h 5562601"/>
              <a:gd name="connsiteX158" fmla="*/ 2195185 w 5564187"/>
              <a:gd name="connsiteY158" fmla="*/ 2781903 h 5562601"/>
              <a:gd name="connsiteX159" fmla="*/ 2195150 w 5564187"/>
              <a:gd name="connsiteY159" fmla="*/ 2780542 h 5562601"/>
              <a:gd name="connsiteX160" fmla="*/ 3368000 w 5564187"/>
              <a:gd name="connsiteY160" fmla="*/ 2770783 h 5562601"/>
              <a:gd name="connsiteX161" fmla="*/ 3368354 w 5564187"/>
              <a:gd name="connsiteY161" fmla="*/ 2780608 h 5562601"/>
              <a:gd name="connsiteX162" fmla="*/ 3368316 w 5564187"/>
              <a:gd name="connsiteY162" fmla="*/ 2781933 h 5562601"/>
              <a:gd name="connsiteX163" fmla="*/ 2210581 w 5564187"/>
              <a:gd name="connsiteY163" fmla="*/ 2547757 h 5562601"/>
              <a:gd name="connsiteX164" fmla="*/ 2200118 w 5564187"/>
              <a:gd name="connsiteY164" fmla="*/ 2650010 h 5562601"/>
              <a:gd name="connsiteX165" fmla="*/ 2195370 w 5564187"/>
              <a:gd name="connsiteY165" fmla="*/ 2774762 h 5562601"/>
              <a:gd name="connsiteX166" fmla="*/ 2198528 w 5564187"/>
              <a:gd name="connsiteY166" fmla="*/ 2652679 h 5562601"/>
              <a:gd name="connsiteX167" fmla="*/ 2207682 w 5564187"/>
              <a:gd name="connsiteY167" fmla="*/ 2551088 h 5562601"/>
              <a:gd name="connsiteX168" fmla="*/ 2208039 w 5564187"/>
              <a:gd name="connsiteY168" fmla="*/ 2547133 h 5562601"/>
              <a:gd name="connsiteX169" fmla="*/ 2207682 w 5564187"/>
              <a:gd name="connsiteY169" fmla="*/ 2551088 h 5562601"/>
              <a:gd name="connsiteX170" fmla="*/ 2195136 w 5564187"/>
              <a:gd name="connsiteY170" fmla="*/ 2565505 h 5562601"/>
              <a:gd name="connsiteX171" fmla="*/ 2049462 w 5564187"/>
              <a:gd name="connsiteY171" fmla="*/ 2783421 h 5562601"/>
              <a:gd name="connsiteX172" fmla="*/ 2195136 w 5564187"/>
              <a:gd name="connsiteY172" fmla="*/ 3001156 h 5562601"/>
              <a:gd name="connsiteX173" fmla="*/ 2207979 w 5564187"/>
              <a:gd name="connsiteY173" fmla="*/ 3015878 h 5562601"/>
              <a:gd name="connsiteX174" fmla="*/ 2208118 w 5564187"/>
              <a:gd name="connsiteY174" fmla="*/ 3017418 h 5562601"/>
              <a:gd name="connsiteX175" fmla="*/ 2194860 w 5564187"/>
              <a:gd name="connsiteY175" fmla="*/ 3002471 h 5562601"/>
              <a:gd name="connsiteX176" fmla="*/ 2047856 w 5564187"/>
              <a:gd name="connsiteY176" fmla="*/ 2786008 h 5562601"/>
              <a:gd name="connsiteX177" fmla="*/ 2045720 w 5564187"/>
              <a:gd name="connsiteY177" fmla="*/ 2782092 h 5562601"/>
              <a:gd name="connsiteX178" fmla="*/ 2047856 w 5564187"/>
              <a:gd name="connsiteY178" fmla="*/ 2778185 h 5562601"/>
              <a:gd name="connsiteX179" fmla="*/ 2194861 w 5564187"/>
              <a:gd name="connsiteY179" fmla="*/ 2561995 h 5562601"/>
              <a:gd name="connsiteX180" fmla="*/ 3353153 w 5564187"/>
              <a:gd name="connsiteY180" fmla="*/ 2545761 h 5562601"/>
              <a:gd name="connsiteX181" fmla="*/ 3354910 w 5564187"/>
              <a:gd name="connsiteY181" fmla="*/ 2547774 h 5562601"/>
              <a:gd name="connsiteX182" fmla="*/ 3364653 w 5564187"/>
              <a:gd name="connsiteY182" fmla="*/ 2652679 h 5562601"/>
              <a:gd name="connsiteX183" fmla="*/ 3368000 w 5564187"/>
              <a:gd name="connsiteY183" fmla="*/ 2770783 h 5562601"/>
              <a:gd name="connsiteX184" fmla="*/ 3363656 w 5564187"/>
              <a:gd name="connsiteY184" fmla="*/ 2650038 h 5562601"/>
              <a:gd name="connsiteX185" fmla="*/ 3354699 w 5564187"/>
              <a:gd name="connsiteY185" fmla="*/ 2545499 h 5562601"/>
              <a:gd name="connsiteX186" fmla="*/ 3369326 w 5564187"/>
              <a:gd name="connsiteY186" fmla="*/ 2561995 h 5562601"/>
              <a:gd name="connsiteX187" fmla="*/ 3516331 w 5564187"/>
              <a:gd name="connsiteY187" fmla="*/ 2778185 h 5562601"/>
              <a:gd name="connsiteX188" fmla="*/ 3518467 w 5564187"/>
              <a:gd name="connsiteY188" fmla="*/ 2782092 h 5562601"/>
              <a:gd name="connsiteX189" fmla="*/ 3516331 w 5564187"/>
              <a:gd name="connsiteY189" fmla="*/ 2786008 h 5562601"/>
              <a:gd name="connsiteX190" fmla="*/ 3383192 w 5564187"/>
              <a:gd name="connsiteY190" fmla="*/ 2982053 h 5562601"/>
              <a:gd name="connsiteX191" fmla="*/ 3516312 w 5564187"/>
              <a:gd name="connsiteY191" fmla="*/ 2783421 h 5562601"/>
              <a:gd name="connsiteX192" fmla="*/ 3370390 w 5564187"/>
              <a:gd name="connsiteY192" fmla="*/ 2565504 h 5562601"/>
              <a:gd name="connsiteX193" fmla="*/ 3354910 w 5564187"/>
              <a:gd name="connsiteY193" fmla="*/ 2547774 h 5562601"/>
              <a:gd name="connsiteX194" fmla="*/ 3239161 w 5564187"/>
              <a:gd name="connsiteY194" fmla="*/ 2415194 h 5562601"/>
              <a:gd name="connsiteX195" fmla="*/ 3352925 w 5564187"/>
              <a:gd name="connsiteY195" fmla="*/ 2543498 h 5562601"/>
              <a:gd name="connsiteX196" fmla="*/ 3353153 w 5564187"/>
              <a:gd name="connsiteY196" fmla="*/ 2545761 h 5562601"/>
              <a:gd name="connsiteX197" fmla="*/ 3688355 w 5564187"/>
              <a:gd name="connsiteY197" fmla="*/ 2405056 h 5562601"/>
              <a:gd name="connsiteX198" fmla="*/ 3788990 w 5564187"/>
              <a:gd name="connsiteY198" fmla="*/ 2457619 h 5562601"/>
              <a:gd name="connsiteX199" fmla="*/ 4121893 w 5564187"/>
              <a:gd name="connsiteY199" fmla="*/ 2693314 h 5562601"/>
              <a:gd name="connsiteX200" fmla="*/ 4216689 w 5564187"/>
              <a:gd name="connsiteY200" fmla="*/ 2781900 h 5562601"/>
              <a:gd name="connsiteX201" fmla="*/ 4121893 w 5564187"/>
              <a:gd name="connsiteY201" fmla="*/ 2870535 h 5562601"/>
              <a:gd name="connsiteX202" fmla="*/ 3788990 w 5564187"/>
              <a:gd name="connsiteY202" fmla="*/ 3106362 h 5562601"/>
              <a:gd name="connsiteX203" fmla="*/ 3688532 w 5564187"/>
              <a:gd name="connsiteY203" fmla="*/ 3158861 h 5562601"/>
              <a:gd name="connsiteX204" fmla="*/ 3650709 w 5564187"/>
              <a:gd name="connsiteY204" fmla="*/ 3051305 h 5562601"/>
              <a:gd name="connsiteX205" fmla="*/ 3579325 w 5564187"/>
              <a:gd name="connsiteY205" fmla="*/ 2893440 h 5562601"/>
              <a:gd name="connsiteX206" fmla="*/ 3518467 w 5564187"/>
              <a:gd name="connsiteY206" fmla="*/ 2782092 h 5562601"/>
              <a:gd name="connsiteX207" fmla="*/ 3579325 w 5564187"/>
              <a:gd name="connsiteY207" fmla="*/ 2670532 h 5562601"/>
              <a:gd name="connsiteX208" fmla="*/ 3650709 w 5564187"/>
              <a:gd name="connsiteY208" fmla="*/ 2512333 h 5562601"/>
              <a:gd name="connsiteX209" fmla="*/ 1875659 w 5564187"/>
              <a:gd name="connsiteY209" fmla="*/ 2404565 h 5562601"/>
              <a:gd name="connsiteX210" fmla="*/ 1913478 w 5564187"/>
              <a:gd name="connsiteY210" fmla="*/ 2512333 h 5562601"/>
              <a:gd name="connsiteX211" fmla="*/ 1984862 w 5564187"/>
              <a:gd name="connsiteY211" fmla="*/ 2670532 h 5562601"/>
              <a:gd name="connsiteX212" fmla="*/ 2045720 w 5564187"/>
              <a:gd name="connsiteY212" fmla="*/ 2782092 h 5562601"/>
              <a:gd name="connsiteX213" fmla="*/ 1984862 w 5564187"/>
              <a:gd name="connsiteY213" fmla="*/ 2893440 h 5562601"/>
              <a:gd name="connsiteX214" fmla="*/ 1913478 w 5564187"/>
              <a:gd name="connsiteY214" fmla="*/ 3051305 h 5562601"/>
              <a:gd name="connsiteX215" fmla="*/ 1875482 w 5564187"/>
              <a:gd name="connsiteY215" fmla="*/ 3159352 h 5562601"/>
              <a:gd name="connsiteX216" fmla="*/ 1774286 w 5564187"/>
              <a:gd name="connsiteY216" fmla="*/ 3106362 h 5562601"/>
              <a:gd name="connsiteX217" fmla="*/ 1441872 w 5564187"/>
              <a:gd name="connsiteY217" fmla="*/ 2870535 h 5562601"/>
              <a:gd name="connsiteX218" fmla="*/ 1347101 w 5564187"/>
              <a:gd name="connsiteY218" fmla="*/ 2781900 h 5562601"/>
              <a:gd name="connsiteX219" fmla="*/ 1441872 w 5564187"/>
              <a:gd name="connsiteY219" fmla="*/ 2693314 h 5562601"/>
              <a:gd name="connsiteX220" fmla="*/ 1774286 w 5564187"/>
              <a:gd name="connsiteY220" fmla="*/ 2457619 h 5562601"/>
              <a:gd name="connsiteX221" fmla="*/ 2393126 w 5564187"/>
              <a:gd name="connsiteY221" fmla="*/ 2344823 h 5562601"/>
              <a:gd name="connsiteX222" fmla="*/ 2366646 w 5564187"/>
              <a:gd name="connsiteY222" fmla="*/ 2368418 h 5562601"/>
              <a:gd name="connsiteX223" fmla="*/ 2210581 w 5564187"/>
              <a:gd name="connsiteY223" fmla="*/ 2547757 h 5562601"/>
              <a:gd name="connsiteX224" fmla="*/ 2210985 w 5564187"/>
              <a:gd name="connsiteY224" fmla="*/ 2543810 h 5562601"/>
              <a:gd name="connsiteX225" fmla="*/ 2367859 w 5564187"/>
              <a:gd name="connsiteY225" fmla="*/ 2366887 h 5562601"/>
              <a:gd name="connsiteX226" fmla="*/ 3016391 w 5564187"/>
              <a:gd name="connsiteY226" fmla="*/ 2209760 h 5562601"/>
              <a:gd name="connsiteX227" fmla="*/ 3019961 w 5564187"/>
              <a:gd name="connsiteY227" fmla="*/ 2210110 h 5562601"/>
              <a:gd name="connsiteX228" fmla="*/ 3198322 w 5564187"/>
              <a:gd name="connsiteY228" fmla="*/ 2368418 h 5562601"/>
              <a:gd name="connsiteX229" fmla="*/ 3239161 w 5564187"/>
              <a:gd name="connsiteY229" fmla="*/ 2415194 h 5562601"/>
              <a:gd name="connsiteX230" fmla="*/ 3196328 w 5564187"/>
              <a:gd name="connsiteY230" fmla="*/ 2366887 h 5562601"/>
              <a:gd name="connsiteX231" fmla="*/ 2547970 w 5564187"/>
              <a:gd name="connsiteY231" fmla="*/ 2209608 h 5562601"/>
              <a:gd name="connsiteX232" fmla="*/ 2393126 w 5564187"/>
              <a:gd name="connsiteY232" fmla="*/ 2344823 h 5562601"/>
              <a:gd name="connsiteX233" fmla="*/ 2544487 w 5564187"/>
              <a:gd name="connsiteY233" fmla="*/ 2209950 h 5562601"/>
              <a:gd name="connsiteX234" fmla="*/ 3018427 w 5564187"/>
              <a:gd name="connsiteY234" fmla="*/ 2208748 h 5562601"/>
              <a:gd name="connsiteX235" fmla="*/ 3041356 w 5564187"/>
              <a:gd name="connsiteY235" fmla="*/ 2210878 h 5562601"/>
              <a:gd name="connsiteX236" fmla="*/ 3202681 w 5564187"/>
              <a:gd name="connsiteY236" fmla="*/ 2237629 h 5562601"/>
              <a:gd name="connsiteX237" fmla="*/ 3302446 w 5564187"/>
              <a:gd name="connsiteY237" fmla="*/ 2262515 h 5562601"/>
              <a:gd name="connsiteX238" fmla="*/ 3303290 w 5564187"/>
              <a:gd name="connsiteY238" fmla="*/ 2265379 h 5562601"/>
              <a:gd name="connsiteX239" fmla="*/ 3352568 w 5564187"/>
              <a:gd name="connsiteY239" fmla="*/ 2522553 h 5562601"/>
              <a:gd name="connsiteX240" fmla="*/ 3354699 w 5564187"/>
              <a:gd name="connsiteY240" fmla="*/ 2545499 h 5562601"/>
              <a:gd name="connsiteX241" fmla="*/ 3352925 w 5564187"/>
              <a:gd name="connsiteY241" fmla="*/ 2543498 h 5562601"/>
              <a:gd name="connsiteX242" fmla="*/ 3350547 w 5564187"/>
              <a:gd name="connsiteY242" fmla="*/ 2519890 h 5562601"/>
              <a:gd name="connsiteX243" fmla="*/ 3299049 w 5564187"/>
              <a:gd name="connsiteY243" fmla="*/ 2262553 h 5562601"/>
              <a:gd name="connsiteX244" fmla="*/ 3041816 w 5564187"/>
              <a:gd name="connsiteY244" fmla="*/ 2212253 h 5562601"/>
              <a:gd name="connsiteX245" fmla="*/ 3019961 w 5564187"/>
              <a:gd name="connsiteY245" fmla="*/ 2210110 h 5562601"/>
              <a:gd name="connsiteX246" fmla="*/ 2546082 w 5564187"/>
              <a:gd name="connsiteY246" fmla="*/ 2208529 h 5562601"/>
              <a:gd name="connsiteX247" fmla="*/ 2544487 w 5564187"/>
              <a:gd name="connsiteY247" fmla="*/ 2209950 h 5562601"/>
              <a:gd name="connsiteX248" fmla="*/ 2521072 w 5564187"/>
              <a:gd name="connsiteY248" fmla="*/ 2212253 h 5562601"/>
              <a:gd name="connsiteX249" fmla="*/ 2265104 w 5564187"/>
              <a:gd name="connsiteY249" fmla="*/ 2262553 h 5562601"/>
              <a:gd name="connsiteX250" fmla="*/ 2213433 w 5564187"/>
              <a:gd name="connsiteY250" fmla="*/ 2519882 h 5562601"/>
              <a:gd name="connsiteX251" fmla="*/ 2210985 w 5564187"/>
              <a:gd name="connsiteY251" fmla="*/ 2543810 h 5562601"/>
              <a:gd name="connsiteX252" fmla="*/ 2208039 w 5564187"/>
              <a:gd name="connsiteY252" fmla="*/ 2547133 h 5562601"/>
              <a:gd name="connsiteX253" fmla="*/ 2210253 w 5564187"/>
              <a:gd name="connsiteY253" fmla="*/ 2522553 h 5562601"/>
              <a:gd name="connsiteX254" fmla="*/ 2236648 w 5564187"/>
              <a:gd name="connsiteY254" fmla="*/ 2361187 h 5562601"/>
              <a:gd name="connsiteX255" fmla="*/ 2261581 w 5564187"/>
              <a:gd name="connsiteY255" fmla="*/ 2260569 h 5562601"/>
              <a:gd name="connsiteX256" fmla="*/ 2263856 w 5564187"/>
              <a:gd name="connsiteY256" fmla="*/ 2259901 h 5562601"/>
              <a:gd name="connsiteX257" fmla="*/ 2520791 w 5564187"/>
              <a:gd name="connsiteY257" fmla="*/ 2210878 h 5562601"/>
              <a:gd name="connsiteX258" fmla="*/ 2782566 w 5564187"/>
              <a:gd name="connsiteY258" fmla="*/ 2195057 h 5562601"/>
              <a:gd name="connsiteX259" fmla="*/ 2911360 w 5564187"/>
              <a:gd name="connsiteY259" fmla="*/ 2198803 h 5562601"/>
              <a:gd name="connsiteX260" fmla="*/ 3014852 w 5564187"/>
              <a:gd name="connsiteY260" fmla="*/ 2208416 h 5562601"/>
              <a:gd name="connsiteX261" fmla="*/ 3016391 w 5564187"/>
              <a:gd name="connsiteY261" fmla="*/ 2209760 h 5562601"/>
              <a:gd name="connsiteX262" fmla="*/ 2911737 w 5564187"/>
              <a:gd name="connsiteY262" fmla="*/ 2199497 h 5562601"/>
              <a:gd name="connsiteX263" fmla="*/ 2779725 w 5564187"/>
              <a:gd name="connsiteY263" fmla="*/ 2195056 h 5562601"/>
              <a:gd name="connsiteX264" fmla="*/ 2650771 w 5564187"/>
              <a:gd name="connsiteY264" fmla="*/ 2199497 h 5562601"/>
              <a:gd name="connsiteX265" fmla="*/ 2547970 w 5564187"/>
              <a:gd name="connsiteY265" fmla="*/ 2209608 h 5562601"/>
              <a:gd name="connsiteX266" fmla="*/ 2549577 w 5564187"/>
              <a:gd name="connsiteY266" fmla="*/ 2208204 h 5562601"/>
              <a:gd name="connsiteX267" fmla="*/ 2650796 w 5564187"/>
              <a:gd name="connsiteY267" fmla="*/ 2198803 h 5562601"/>
              <a:gd name="connsiteX268" fmla="*/ 2781254 w 5564187"/>
              <a:gd name="connsiteY268" fmla="*/ 2195012 h 5562601"/>
              <a:gd name="connsiteX269" fmla="*/ 2782566 w 5564187"/>
              <a:gd name="connsiteY269" fmla="*/ 2195057 h 5562601"/>
              <a:gd name="connsiteX270" fmla="*/ 2781135 w 5564187"/>
              <a:gd name="connsiteY270" fmla="*/ 2195015 h 5562601"/>
              <a:gd name="connsiteX271" fmla="*/ 2781015 w 5564187"/>
              <a:gd name="connsiteY271" fmla="*/ 2195012 h 5562601"/>
              <a:gd name="connsiteX272" fmla="*/ 2781135 w 5564187"/>
              <a:gd name="connsiteY272" fmla="*/ 2195015 h 5562601"/>
              <a:gd name="connsiteX273" fmla="*/ 2779725 w 5564187"/>
              <a:gd name="connsiteY273" fmla="*/ 2195056 h 5562601"/>
              <a:gd name="connsiteX274" fmla="*/ 2781655 w 5564187"/>
              <a:gd name="connsiteY274" fmla="*/ 2044661 h 5562601"/>
              <a:gd name="connsiteX275" fmla="*/ 2785691 w 5564187"/>
              <a:gd name="connsiteY275" fmla="*/ 2046874 h 5562601"/>
              <a:gd name="connsiteX276" fmla="*/ 3002594 w 5564187"/>
              <a:gd name="connsiteY276" fmla="*/ 2194696 h 5562601"/>
              <a:gd name="connsiteX277" fmla="*/ 3018427 w 5564187"/>
              <a:gd name="connsiteY277" fmla="*/ 2208748 h 5562601"/>
              <a:gd name="connsiteX278" fmla="*/ 3014852 w 5564187"/>
              <a:gd name="connsiteY278" fmla="*/ 2208416 h 5562601"/>
              <a:gd name="connsiteX279" fmla="*/ 2999772 w 5564187"/>
              <a:gd name="connsiteY279" fmla="*/ 2195247 h 5562601"/>
              <a:gd name="connsiteX280" fmla="*/ 2782093 w 5564187"/>
              <a:gd name="connsiteY280" fmla="*/ 2049463 h 5562601"/>
              <a:gd name="connsiteX281" fmla="*/ 2564415 w 5564187"/>
              <a:gd name="connsiteY281" fmla="*/ 2195247 h 5562601"/>
              <a:gd name="connsiteX282" fmla="*/ 2549577 w 5564187"/>
              <a:gd name="connsiteY282" fmla="*/ 2208204 h 5562601"/>
              <a:gd name="connsiteX283" fmla="*/ 2546082 w 5564187"/>
              <a:gd name="connsiteY283" fmla="*/ 2208529 h 5562601"/>
              <a:gd name="connsiteX284" fmla="*/ 2561607 w 5564187"/>
              <a:gd name="connsiteY284" fmla="*/ 2194696 h 5562601"/>
              <a:gd name="connsiteX285" fmla="*/ 2777634 w 5564187"/>
              <a:gd name="connsiteY285" fmla="*/ 2046874 h 5562601"/>
              <a:gd name="connsiteX286" fmla="*/ 4713154 w 5564187"/>
              <a:gd name="connsiteY286" fmla="*/ 1981051 h 5562601"/>
              <a:gd name="connsiteX287" fmla="*/ 4718333 w 5564187"/>
              <a:gd name="connsiteY287" fmla="*/ 1983469 h 5562601"/>
              <a:gd name="connsiteX288" fmla="*/ 5564187 w 5564187"/>
              <a:gd name="connsiteY288" fmla="*/ 2783421 h 5562601"/>
              <a:gd name="connsiteX289" fmla="*/ 4718333 w 5564187"/>
              <a:gd name="connsiteY289" fmla="*/ 3580857 h 5562601"/>
              <a:gd name="connsiteX290" fmla="*/ 4713452 w 5564187"/>
              <a:gd name="connsiteY290" fmla="*/ 3583120 h 5562601"/>
              <a:gd name="connsiteX291" fmla="*/ 4670000 w 5564187"/>
              <a:gd name="connsiteY291" fmla="*/ 3463836 h 5562601"/>
              <a:gd name="connsiteX292" fmla="*/ 4223818 w 5564187"/>
              <a:gd name="connsiteY292" fmla="*/ 2788562 h 5562601"/>
              <a:gd name="connsiteX293" fmla="*/ 4216689 w 5564187"/>
              <a:gd name="connsiteY293" fmla="*/ 2781900 h 5562601"/>
              <a:gd name="connsiteX294" fmla="*/ 4223818 w 5564187"/>
              <a:gd name="connsiteY294" fmla="*/ 2775234 h 5562601"/>
              <a:gd name="connsiteX295" fmla="*/ 4670000 w 5564187"/>
              <a:gd name="connsiteY295" fmla="*/ 2099583 h 5562601"/>
              <a:gd name="connsiteX296" fmla="*/ 849146 w 5564187"/>
              <a:gd name="connsiteY296" fmla="*/ 1980928 h 5562601"/>
              <a:gd name="connsiteX297" fmla="*/ 892593 w 5564187"/>
              <a:gd name="connsiteY297" fmla="*/ 2099583 h 5562601"/>
              <a:gd name="connsiteX298" fmla="*/ 1339974 w 5564187"/>
              <a:gd name="connsiteY298" fmla="*/ 2775234 h 5562601"/>
              <a:gd name="connsiteX299" fmla="*/ 1347101 w 5564187"/>
              <a:gd name="connsiteY299" fmla="*/ 2781900 h 5562601"/>
              <a:gd name="connsiteX300" fmla="*/ 1339974 w 5564187"/>
              <a:gd name="connsiteY300" fmla="*/ 2788562 h 5562601"/>
              <a:gd name="connsiteX301" fmla="*/ 892593 w 5564187"/>
              <a:gd name="connsiteY301" fmla="*/ 3463836 h 5562601"/>
              <a:gd name="connsiteX302" fmla="*/ 848847 w 5564187"/>
              <a:gd name="connsiteY302" fmla="*/ 3583241 h 5562601"/>
              <a:gd name="connsiteX303" fmla="*/ 843719 w 5564187"/>
              <a:gd name="connsiteY303" fmla="*/ 3580857 h 5562601"/>
              <a:gd name="connsiteX304" fmla="*/ 0 w 5564187"/>
              <a:gd name="connsiteY304" fmla="*/ 2783421 h 5562601"/>
              <a:gd name="connsiteX305" fmla="*/ 843719 w 5564187"/>
              <a:gd name="connsiteY305" fmla="*/ 1983469 h 5562601"/>
              <a:gd name="connsiteX306" fmla="*/ 3795158 w 5564187"/>
              <a:gd name="connsiteY306" fmla="*/ 1765952 h 5562601"/>
              <a:gd name="connsiteX307" fmla="*/ 3781372 w 5564187"/>
              <a:gd name="connsiteY307" fmla="*/ 1999357 h 5562601"/>
              <a:gd name="connsiteX308" fmla="*/ 3708637 w 5564187"/>
              <a:gd name="connsiteY308" fmla="*/ 2347260 h 5562601"/>
              <a:gd name="connsiteX309" fmla="*/ 3688355 w 5564187"/>
              <a:gd name="connsiteY309" fmla="*/ 2405056 h 5562601"/>
              <a:gd name="connsiteX310" fmla="*/ 3670471 w 5564187"/>
              <a:gd name="connsiteY310" fmla="*/ 2395715 h 5562601"/>
              <a:gd name="connsiteX311" fmla="*/ 3361891 w 5564187"/>
              <a:gd name="connsiteY311" fmla="*/ 2277344 h 5562601"/>
              <a:gd name="connsiteX312" fmla="*/ 3302446 w 5564187"/>
              <a:gd name="connsiteY312" fmla="*/ 2262515 h 5562601"/>
              <a:gd name="connsiteX313" fmla="*/ 3266122 w 5564187"/>
              <a:gd name="connsiteY313" fmla="*/ 2139188 h 5562601"/>
              <a:gd name="connsiteX314" fmla="*/ 3166791 w 5564187"/>
              <a:gd name="connsiteY314" fmla="*/ 1893746 h 5562601"/>
              <a:gd name="connsiteX315" fmla="*/ 3156255 w 5564187"/>
              <a:gd name="connsiteY315" fmla="*/ 1873672 h 5562601"/>
              <a:gd name="connsiteX316" fmla="*/ 3199198 w 5564187"/>
              <a:gd name="connsiteY316" fmla="*/ 1858136 h 5562601"/>
              <a:gd name="connsiteX317" fmla="*/ 3528262 w 5564187"/>
              <a:gd name="connsiteY317" fmla="*/ 1784166 h 5562601"/>
              <a:gd name="connsiteX318" fmla="*/ 1769016 w 5564187"/>
              <a:gd name="connsiteY318" fmla="*/ 1765744 h 5562601"/>
              <a:gd name="connsiteX319" fmla="*/ 1895659 w 5564187"/>
              <a:gd name="connsiteY319" fmla="*/ 1770070 h 5562601"/>
              <a:gd name="connsiteX320" fmla="*/ 2298301 w 5564187"/>
              <a:gd name="connsiteY320" fmla="*/ 1839074 h 5562601"/>
              <a:gd name="connsiteX321" fmla="*/ 2404224 w 5564187"/>
              <a:gd name="connsiteY321" fmla="*/ 1874318 h 5562601"/>
              <a:gd name="connsiteX322" fmla="*/ 2394082 w 5564187"/>
              <a:gd name="connsiteY322" fmla="*/ 1893746 h 5562601"/>
              <a:gd name="connsiteX323" fmla="*/ 2276084 w 5564187"/>
              <a:gd name="connsiteY323" fmla="*/ 2202039 h 5562601"/>
              <a:gd name="connsiteX324" fmla="*/ 2261581 w 5564187"/>
              <a:gd name="connsiteY324" fmla="*/ 2260569 h 5562601"/>
              <a:gd name="connsiteX325" fmla="*/ 2137783 w 5564187"/>
              <a:gd name="connsiteY325" fmla="*/ 2296862 h 5562601"/>
              <a:gd name="connsiteX326" fmla="*/ 1892570 w 5564187"/>
              <a:gd name="connsiteY326" fmla="*/ 2395715 h 5562601"/>
              <a:gd name="connsiteX327" fmla="*/ 1875659 w 5564187"/>
              <a:gd name="connsiteY327" fmla="*/ 2404565 h 5562601"/>
              <a:gd name="connsiteX328" fmla="*/ 1855550 w 5564187"/>
              <a:gd name="connsiteY328" fmla="*/ 2347260 h 5562601"/>
              <a:gd name="connsiteX329" fmla="*/ 1782814 w 5564187"/>
              <a:gd name="connsiteY329" fmla="*/ 1999357 h 5562601"/>
              <a:gd name="connsiteX330" fmla="*/ 2779911 w 5564187"/>
              <a:gd name="connsiteY330" fmla="*/ 1347781 h 5562601"/>
              <a:gd name="connsiteX331" fmla="*/ 2868496 w 5564187"/>
              <a:gd name="connsiteY331" fmla="*/ 1442628 h 5562601"/>
              <a:gd name="connsiteX332" fmla="*/ 3104652 w 5564187"/>
              <a:gd name="connsiteY332" fmla="*/ 1775352 h 5562601"/>
              <a:gd name="connsiteX333" fmla="*/ 3156255 w 5564187"/>
              <a:gd name="connsiteY333" fmla="*/ 1873672 h 5562601"/>
              <a:gd name="connsiteX334" fmla="*/ 3042875 w 5564187"/>
              <a:gd name="connsiteY334" fmla="*/ 1914691 h 5562601"/>
              <a:gd name="connsiteX335" fmla="*/ 2892802 w 5564187"/>
              <a:gd name="connsiteY335" fmla="*/ 1983469 h 5562601"/>
              <a:gd name="connsiteX336" fmla="*/ 2781655 w 5564187"/>
              <a:gd name="connsiteY336" fmla="*/ 2044661 h 5562601"/>
              <a:gd name="connsiteX337" fmla="*/ 2670076 w 5564187"/>
              <a:gd name="connsiteY337" fmla="*/ 1983469 h 5562601"/>
              <a:gd name="connsiteX338" fmla="*/ 2488571 w 5564187"/>
              <a:gd name="connsiteY338" fmla="*/ 1902383 h 5562601"/>
              <a:gd name="connsiteX339" fmla="*/ 2404224 w 5564187"/>
              <a:gd name="connsiteY339" fmla="*/ 1874318 h 5562601"/>
              <a:gd name="connsiteX340" fmla="*/ 2455888 w 5564187"/>
              <a:gd name="connsiteY340" fmla="*/ 1775352 h 5562601"/>
              <a:gd name="connsiteX341" fmla="*/ 2691387 w 5564187"/>
              <a:gd name="connsiteY341" fmla="*/ 1442628 h 5562601"/>
              <a:gd name="connsiteX342" fmla="*/ 4231768 w 5564187"/>
              <a:gd name="connsiteY342" fmla="*/ 744367 h 5562601"/>
              <a:gd name="connsiteX343" fmla="*/ 4749534 w 5564187"/>
              <a:gd name="connsiteY343" fmla="*/ 814333 h 5562601"/>
              <a:gd name="connsiteX344" fmla="*/ 4715244 w 5564187"/>
              <a:gd name="connsiteY344" fmla="*/ 1975310 h 5562601"/>
              <a:gd name="connsiteX345" fmla="*/ 4713154 w 5564187"/>
              <a:gd name="connsiteY345" fmla="*/ 1981051 h 5562601"/>
              <a:gd name="connsiteX346" fmla="*/ 4598410 w 5564187"/>
              <a:gd name="connsiteY346" fmla="*/ 1927489 h 5562601"/>
              <a:gd name="connsiteX347" fmla="*/ 3804705 w 5564187"/>
              <a:gd name="connsiteY347" fmla="*/ 1765300 h 5562601"/>
              <a:gd name="connsiteX348" fmla="*/ 3795158 w 5564187"/>
              <a:gd name="connsiteY348" fmla="*/ 1765952 h 5562601"/>
              <a:gd name="connsiteX349" fmla="*/ 3795712 w 5564187"/>
              <a:gd name="connsiteY349" fmla="*/ 1756569 h 5562601"/>
              <a:gd name="connsiteX350" fmla="*/ 3634907 w 5564187"/>
              <a:gd name="connsiteY350" fmla="*/ 962488 h 5562601"/>
              <a:gd name="connsiteX351" fmla="*/ 3581702 w 5564187"/>
              <a:gd name="connsiteY351" fmla="*/ 847734 h 5562601"/>
              <a:gd name="connsiteX352" fmla="*/ 3587727 w 5564187"/>
              <a:gd name="connsiteY352" fmla="*/ 845529 h 5562601"/>
              <a:gd name="connsiteX353" fmla="*/ 4231768 w 5564187"/>
              <a:gd name="connsiteY353" fmla="*/ 744367 h 5562601"/>
              <a:gd name="connsiteX354" fmla="*/ 1331957 w 5564187"/>
              <a:gd name="connsiteY354" fmla="*/ 744367 h 5562601"/>
              <a:gd name="connsiteX355" fmla="*/ 1975428 w 5564187"/>
              <a:gd name="connsiteY355" fmla="*/ 845529 h 5562601"/>
              <a:gd name="connsiteX356" fmla="*/ 1982332 w 5564187"/>
              <a:gd name="connsiteY356" fmla="*/ 848061 h 5562601"/>
              <a:gd name="connsiteX357" fmla="*/ 1929279 w 5564187"/>
              <a:gd name="connsiteY357" fmla="*/ 962488 h 5562601"/>
              <a:gd name="connsiteX358" fmla="*/ 1768474 w 5564187"/>
              <a:gd name="connsiteY358" fmla="*/ 1756569 h 5562601"/>
              <a:gd name="connsiteX359" fmla="*/ 1769016 w 5564187"/>
              <a:gd name="connsiteY359" fmla="*/ 1765744 h 5562601"/>
              <a:gd name="connsiteX360" fmla="*/ 1756034 w 5564187"/>
              <a:gd name="connsiteY360" fmla="*/ 1765300 h 5562601"/>
              <a:gd name="connsiteX361" fmla="*/ 963313 w 5564187"/>
              <a:gd name="connsiteY361" fmla="*/ 1927489 h 5562601"/>
              <a:gd name="connsiteX362" fmla="*/ 849146 w 5564187"/>
              <a:gd name="connsiteY362" fmla="*/ 1980928 h 5562601"/>
              <a:gd name="connsiteX363" fmla="*/ 847090 w 5564187"/>
              <a:gd name="connsiteY363" fmla="*/ 1975310 h 5562601"/>
              <a:gd name="connsiteX364" fmla="*/ 814162 w 5564187"/>
              <a:gd name="connsiteY364" fmla="*/ 814333 h 5562601"/>
              <a:gd name="connsiteX365" fmla="*/ 1331957 w 5564187"/>
              <a:gd name="connsiteY365" fmla="*/ 744367 h 5562601"/>
              <a:gd name="connsiteX366" fmla="*/ 2782093 w 5564187"/>
              <a:gd name="connsiteY366" fmla="*/ 0 h 5562601"/>
              <a:gd name="connsiteX367" fmla="*/ 3579325 w 5564187"/>
              <a:gd name="connsiteY367" fmla="*/ 842606 h 5562601"/>
              <a:gd name="connsiteX368" fmla="*/ 3581702 w 5564187"/>
              <a:gd name="connsiteY368" fmla="*/ 847734 h 5562601"/>
              <a:gd name="connsiteX369" fmla="*/ 3463565 w 5564187"/>
              <a:gd name="connsiteY369" fmla="*/ 890972 h 5562601"/>
              <a:gd name="connsiteX370" fmla="*/ 2786580 w 5564187"/>
              <a:gd name="connsiteY370" fmla="*/ 1340636 h 5562601"/>
              <a:gd name="connsiteX371" fmla="*/ 2779911 w 5564187"/>
              <a:gd name="connsiteY371" fmla="*/ 1347781 h 5562601"/>
              <a:gd name="connsiteX372" fmla="*/ 2773237 w 5564187"/>
              <a:gd name="connsiteY372" fmla="*/ 1340636 h 5562601"/>
              <a:gd name="connsiteX373" fmla="*/ 2099333 w 5564187"/>
              <a:gd name="connsiteY373" fmla="*/ 890972 h 5562601"/>
              <a:gd name="connsiteX374" fmla="*/ 1982332 w 5564187"/>
              <a:gd name="connsiteY374" fmla="*/ 848061 h 5562601"/>
              <a:gd name="connsiteX375" fmla="*/ 1984862 w 5564187"/>
              <a:gd name="connsiteY375" fmla="*/ 842606 h 5562601"/>
              <a:gd name="connsiteX376" fmla="*/ 2782093 w 5564187"/>
              <a:gd name="connsiteY376" fmla="*/ 0 h 556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</a:cxnLst>
            <a:rect l="l" t="t" r="r" b="b"/>
            <a:pathLst>
              <a:path w="5564187" h="5562601">
                <a:moveTo>
                  <a:pt x="2781861" y="4217307"/>
                </a:moveTo>
                <a:lnTo>
                  <a:pt x="2786580" y="4222361"/>
                </a:lnTo>
                <a:cubicBezTo>
                  <a:pt x="2986903" y="4422796"/>
                  <a:pt x="3217632" y="4572525"/>
                  <a:pt x="3463565" y="4671774"/>
                </a:cubicBezTo>
                <a:lnTo>
                  <a:pt x="3581655" y="4714970"/>
                </a:lnTo>
                <a:lnTo>
                  <a:pt x="3579325" y="4719995"/>
                </a:lnTo>
                <a:cubicBezTo>
                  <a:pt x="3401308" y="5073190"/>
                  <a:pt x="3123235" y="5366897"/>
                  <a:pt x="2782093" y="5562601"/>
                </a:cubicBezTo>
                <a:cubicBezTo>
                  <a:pt x="2440951" y="5366897"/>
                  <a:pt x="2162878" y="5073190"/>
                  <a:pt x="1984862" y="4719995"/>
                </a:cubicBezTo>
                <a:lnTo>
                  <a:pt x="1982686" y="4715303"/>
                </a:lnTo>
                <a:lnTo>
                  <a:pt x="2099333" y="4672809"/>
                </a:lnTo>
                <a:cubicBezTo>
                  <a:pt x="2344689" y="4574183"/>
                  <a:pt x="2574467" y="4425447"/>
                  <a:pt x="2773237" y="4226603"/>
                </a:cubicBezTo>
                <a:close/>
                <a:moveTo>
                  <a:pt x="848847" y="3583241"/>
                </a:moveTo>
                <a:lnTo>
                  <a:pt x="963313" y="3636454"/>
                </a:lnTo>
                <a:cubicBezTo>
                  <a:pt x="1206677" y="3740031"/>
                  <a:pt x="1474496" y="3797300"/>
                  <a:pt x="1756034" y="3797300"/>
                </a:cubicBezTo>
                <a:lnTo>
                  <a:pt x="1769016" y="3796861"/>
                </a:lnTo>
                <a:lnTo>
                  <a:pt x="1768474" y="3806032"/>
                </a:lnTo>
                <a:cubicBezTo>
                  <a:pt x="1768474" y="4087656"/>
                  <a:pt x="1825729" y="4356153"/>
                  <a:pt x="1929279" y="4600113"/>
                </a:cubicBezTo>
                <a:lnTo>
                  <a:pt x="1982686" y="4715303"/>
                </a:lnTo>
                <a:lnTo>
                  <a:pt x="1975428" y="4717947"/>
                </a:lnTo>
                <a:cubicBezTo>
                  <a:pt x="1600247" y="4840832"/>
                  <a:pt x="1195800" y="4850973"/>
                  <a:pt x="814162" y="4748370"/>
                </a:cubicBezTo>
                <a:cubicBezTo>
                  <a:pt x="711597" y="4368975"/>
                  <a:pt x="723076" y="3964079"/>
                  <a:pt x="847090" y="3588039"/>
                </a:cubicBezTo>
                <a:close/>
                <a:moveTo>
                  <a:pt x="4713452" y="3583120"/>
                </a:moveTo>
                <a:lnTo>
                  <a:pt x="4715244" y="3588039"/>
                </a:lnTo>
                <a:cubicBezTo>
                  <a:pt x="4838517" y="3964079"/>
                  <a:pt x="4849696" y="4368975"/>
                  <a:pt x="4749534" y="4748370"/>
                </a:cubicBezTo>
                <a:cubicBezTo>
                  <a:pt x="4367966" y="4850973"/>
                  <a:pt x="3963594" y="4840832"/>
                  <a:pt x="3587727" y="4717192"/>
                </a:cubicBezTo>
                <a:lnTo>
                  <a:pt x="3581655" y="4714970"/>
                </a:lnTo>
                <a:lnTo>
                  <a:pt x="3634907" y="4600113"/>
                </a:lnTo>
                <a:cubicBezTo>
                  <a:pt x="3738458" y="4356153"/>
                  <a:pt x="3795712" y="4087656"/>
                  <a:pt x="3795712" y="3806032"/>
                </a:cubicBezTo>
                <a:lnTo>
                  <a:pt x="3795158" y="3796655"/>
                </a:lnTo>
                <a:lnTo>
                  <a:pt x="3804705" y="3797300"/>
                </a:lnTo>
                <a:cubicBezTo>
                  <a:pt x="4086116" y="3797300"/>
                  <a:pt x="4354411" y="3740031"/>
                  <a:pt x="4598410" y="3636454"/>
                </a:cubicBezTo>
                <a:close/>
                <a:moveTo>
                  <a:pt x="2782721" y="3519466"/>
                </a:moveTo>
                <a:lnTo>
                  <a:pt x="2892802" y="3580857"/>
                </a:lnTo>
                <a:cubicBezTo>
                  <a:pt x="2941720" y="3605588"/>
                  <a:pt x="2991777" y="3628388"/>
                  <a:pt x="3042875" y="3649159"/>
                </a:cubicBezTo>
                <a:lnTo>
                  <a:pt x="3156786" y="3690056"/>
                </a:lnTo>
                <a:lnTo>
                  <a:pt x="3104652" y="3789676"/>
                </a:lnTo>
                <a:cubicBezTo>
                  <a:pt x="3038363" y="3906795"/>
                  <a:pt x="2959625" y="4018844"/>
                  <a:pt x="2868496" y="4123921"/>
                </a:cubicBezTo>
                <a:lnTo>
                  <a:pt x="2781861" y="4217307"/>
                </a:lnTo>
                <a:lnTo>
                  <a:pt x="2691387" y="4120425"/>
                </a:lnTo>
                <a:cubicBezTo>
                  <a:pt x="2600367" y="4016048"/>
                  <a:pt x="2521867" y="3904558"/>
                  <a:pt x="2455888" y="3787886"/>
                </a:cubicBezTo>
                <a:lnTo>
                  <a:pt x="2404333" y="3689186"/>
                </a:lnTo>
                <a:lnTo>
                  <a:pt x="2488571" y="3661377"/>
                </a:lnTo>
                <a:cubicBezTo>
                  <a:pt x="2550592" y="3637431"/>
                  <a:pt x="2611152" y="3610534"/>
                  <a:pt x="2670076" y="3580857"/>
                </a:cubicBezTo>
                <a:close/>
                <a:moveTo>
                  <a:pt x="2782551" y="3369070"/>
                </a:moveTo>
                <a:lnTo>
                  <a:pt x="2781254" y="3369115"/>
                </a:lnTo>
                <a:lnTo>
                  <a:pt x="2781136" y="3369111"/>
                </a:lnTo>
                <a:close/>
                <a:moveTo>
                  <a:pt x="2779711" y="3369070"/>
                </a:moveTo>
                <a:lnTo>
                  <a:pt x="2781136" y="3369111"/>
                </a:lnTo>
                <a:lnTo>
                  <a:pt x="2781016" y="3369115"/>
                </a:lnTo>
                <a:close/>
                <a:moveTo>
                  <a:pt x="3020242" y="3355202"/>
                </a:moveTo>
                <a:lnTo>
                  <a:pt x="3002594" y="3370805"/>
                </a:lnTo>
                <a:cubicBezTo>
                  <a:pt x="2933684" y="3424288"/>
                  <a:pt x="2861245" y="3473437"/>
                  <a:pt x="2785691" y="3517847"/>
                </a:cubicBezTo>
                <a:lnTo>
                  <a:pt x="2782721" y="3519466"/>
                </a:lnTo>
                <a:lnTo>
                  <a:pt x="2749560" y="3500972"/>
                </a:lnTo>
                <a:cubicBezTo>
                  <a:pt x="2679744" y="3458233"/>
                  <a:pt x="2612708" y="3411372"/>
                  <a:pt x="2548780" y="3360726"/>
                </a:cubicBezTo>
                <a:lnTo>
                  <a:pt x="2542688" y="3355275"/>
                </a:lnTo>
                <a:lnTo>
                  <a:pt x="2549907" y="3355946"/>
                </a:lnTo>
                <a:lnTo>
                  <a:pt x="2564415" y="3368573"/>
                </a:lnTo>
                <a:cubicBezTo>
                  <a:pt x="2633589" y="3421319"/>
                  <a:pt x="2706284" y="3469648"/>
                  <a:pt x="2782093" y="3513138"/>
                </a:cubicBezTo>
                <a:cubicBezTo>
                  <a:pt x="2857903" y="3469648"/>
                  <a:pt x="2930598" y="3421319"/>
                  <a:pt x="2999772" y="3368573"/>
                </a:cubicBezTo>
                <a:lnTo>
                  <a:pt x="3014524" y="3355734"/>
                </a:lnTo>
                <a:close/>
                <a:moveTo>
                  <a:pt x="2548295" y="3354543"/>
                </a:moveTo>
                <a:lnTo>
                  <a:pt x="2650771" y="3364627"/>
                </a:lnTo>
                <a:lnTo>
                  <a:pt x="2779711" y="3369070"/>
                </a:lnTo>
                <a:lnTo>
                  <a:pt x="2650796" y="3365321"/>
                </a:lnTo>
                <a:lnTo>
                  <a:pt x="2549907" y="3355946"/>
                </a:lnTo>
                <a:close/>
                <a:moveTo>
                  <a:pt x="3016068" y="3354390"/>
                </a:moveTo>
                <a:lnTo>
                  <a:pt x="3014524" y="3355734"/>
                </a:lnTo>
                <a:lnTo>
                  <a:pt x="2911360" y="3365321"/>
                </a:lnTo>
                <a:lnTo>
                  <a:pt x="2782551" y="3369070"/>
                </a:lnTo>
                <a:lnTo>
                  <a:pt x="2911737" y="3364627"/>
                </a:lnTo>
                <a:close/>
                <a:moveTo>
                  <a:pt x="1875482" y="3159352"/>
                </a:moveTo>
                <a:lnTo>
                  <a:pt x="1892570" y="3168300"/>
                </a:lnTo>
                <a:cubicBezTo>
                  <a:pt x="1972482" y="3206817"/>
                  <a:pt x="2054410" y="3239783"/>
                  <a:pt x="2137783" y="3267208"/>
                </a:cubicBezTo>
                <a:lnTo>
                  <a:pt x="2261736" y="3303567"/>
                </a:lnTo>
                <a:lnTo>
                  <a:pt x="2276084" y="3361437"/>
                </a:lnTo>
                <a:cubicBezTo>
                  <a:pt x="2306722" y="3466552"/>
                  <a:pt x="2346054" y="3569631"/>
                  <a:pt x="2394082" y="3669558"/>
                </a:cubicBezTo>
                <a:lnTo>
                  <a:pt x="2404333" y="3689186"/>
                </a:lnTo>
                <a:lnTo>
                  <a:pt x="2298301" y="3724189"/>
                </a:lnTo>
                <a:cubicBezTo>
                  <a:pt x="2168766" y="3759933"/>
                  <a:pt x="2034085" y="3783186"/>
                  <a:pt x="1895659" y="3792579"/>
                </a:cubicBezTo>
                <a:lnTo>
                  <a:pt x="1769016" y="3796861"/>
                </a:lnTo>
                <a:lnTo>
                  <a:pt x="1782814" y="3563380"/>
                </a:lnTo>
                <a:cubicBezTo>
                  <a:pt x="1797018" y="3444072"/>
                  <a:pt x="1821569" y="3327989"/>
                  <a:pt x="1855550" y="3216033"/>
                </a:cubicBezTo>
                <a:close/>
                <a:moveTo>
                  <a:pt x="3688532" y="3158861"/>
                </a:moveTo>
                <a:lnTo>
                  <a:pt x="3708637" y="3216033"/>
                </a:lnTo>
                <a:cubicBezTo>
                  <a:pt x="3742617" y="3327989"/>
                  <a:pt x="3767168" y="3444072"/>
                  <a:pt x="3781372" y="3563380"/>
                </a:cubicBezTo>
                <a:lnTo>
                  <a:pt x="3795158" y="3796655"/>
                </a:lnTo>
                <a:lnTo>
                  <a:pt x="3528262" y="3778616"/>
                </a:lnTo>
                <a:cubicBezTo>
                  <a:pt x="3415314" y="3763216"/>
                  <a:pt x="3305366" y="3738507"/>
                  <a:pt x="3199198" y="3705282"/>
                </a:cubicBezTo>
                <a:lnTo>
                  <a:pt x="3156786" y="3690056"/>
                </a:lnTo>
                <a:lnTo>
                  <a:pt x="3166791" y="3670937"/>
                </a:lnTo>
                <a:cubicBezTo>
                  <a:pt x="3205447" y="3590745"/>
                  <a:pt x="3238563" y="3508581"/>
                  <a:pt x="3266122" y="3425008"/>
                </a:cubicBezTo>
                <a:lnTo>
                  <a:pt x="3302432" y="3301577"/>
                </a:lnTo>
                <a:lnTo>
                  <a:pt x="3361891" y="3286737"/>
                </a:lnTo>
                <a:cubicBezTo>
                  <a:pt x="3467131" y="3255919"/>
                  <a:pt x="3570379" y="3216446"/>
                  <a:pt x="3670471" y="3168300"/>
                </a:cubicBezTo>
                <a:close/>
                <a:moveTo>
                  <a:pt x="2280960" y="3099538"/>
                </a:moveTo>
                <a:lnTo>
                  <a:pt x="2367859" y="3197505"/>
                </a:lnTo>
                <a:lnTo>
                  <a:pt x="2548295" y="3354543"/>
                </a:lnTo>
                <a:lnTo>
                  <a:pt x="2541075" y="3353832"/>
                </a:lnTo>
                <a:lnTo>
                  <a:pt x="2366646" y="3197762"/>
                </a:lnTo>
                <a:close/>
                <a:moveTo>
                  <a:pt x="3352866" y="3021027"/>
                </a:moveTo>
                <a:lnTo>
                  <a:pt x="3352849" y="3021198"/>
                </a:lnTo>
                <a:lnTo>
                  <a:pt x="3198322" y="3197762"/>
                </a:lnTo>
                <a:lnTo>
                  <a:pt x="3021797" y="3353828"/>
                </a:lnTo>
                <a:lnTo>
                  <a:pt x="3016068" y="3354390"/>
                </a:lnTo>
                <a:lnTo>
                  <a:pt x="3196328" y="3197505"/>
                </a:lnTo>
                <a:close/>
                <a:moveTo>
                  <a:pt x="2210892" y="3019217"/>
                </a:moveTo>
                <a:lnTo>
                  <a:pt x="2280960" y="3099538"/>
                </a:lnTo>
                <a:lnTo>
                  <a:pt x="2211046" y="3020718"/>
                </a:lnTo>
                <a:close/>
                <a:moveTo>
                  <a:pt x="3354625" y="3019169"/>
                </a:moveTo>
                <a:lnTo>
                  <a:pt x="3352568" y="3041326"/>
                </a:lnTo>
                <a:cubicBezTo>
                  <a:pt x="3341718" y="3127856"/>
                  <a:pt x="3325287" y="3213823"/>
                  <a:pt x="3303289" y="3298663"/>
                </a:cubicBezTo>
                <a:lnTo>
                  <a:pt x="3302432" y="3301577"/>
                </a:lnTo>
                <a:lnTo>
                  <a:pt x="3202681" y="3326474"/>
                </a:lnTo>
                <a:cubicBezTo>
                  <a:pt x="3149210" y="3337557"/>
                  <a:pt x="3095386" y="3346478"/>
                  <a:pt x="3041356" y="3353240"/>
                </a:cubicBezTo>
                <a:lnTo>
                  <a:pt x="3020242" y="3355202"/>
                </a:lnTo>
                <a:lnTo>
                  <a:pt x="3021797" y="3353828"/>
                </a:lnTo>
                <a:lnTo>
                  <a:pt x="3041816" y="3351864"/>
                </a:lnTo>
                <a:cubicBezTo>
                  <a:pt x="3128306" y="3340598"/>
                  <a:pt x="3214241" y="3323819"/>
                  <a:pt x="3299049" y="3301536"/>
                </a:cubicBezTo>
                <a:cubicBezTo>
                  <a:pt x="3321842" y="3216649"/>
                  <a:pt x="3339002" y="3130634"/>
                  <a:pt x="3350547" y="3044064"/>
                </a:cubicBezTo>
                <a:lnTo>
                  <a:pt x="3352849" y="3021198"/>
                </a:lnTo>
                <a:close/>
                <a:moveTo>
                  <a:pt x="2208118" y="3017418"/>
                </a:moveTo>
                <a:lnTo>
                  <a:pt x="2211046" y="3020718"/>
                </a:lnTo>
                <a:lnTo>
                  <a:pt x="2213433" y="3044064"/>
                </a:lnTo>
                <a:cubicBezTo>
                  <a:pt x="2225092" y="3130634"/>
                  <a:pt x="2242316" y="3216649"/>
                  <a:pt x="2265104" y="3301536"/>
                </a:cubicBezTo>
                <a:cubicBezTo>
                  <a:pt x="2349367" y="3323819"/>
                  <a:pt x="2434888" y="3340598"/>
                  <a:pt x="2521072" y="3351864"/>
                </a:cubicBezTo>
                <a:lnTo>
                  <a:pt x="2541075" y="3353832"/>
                </a:lnTo>
                <a:lnTo>
                  <a:pt x="2542688" y="3355275"/>
                </a:lnTo>
                <a:lnTo>
                  <a:pt x="2520791" y="3353240"/>
                </a:lnTo>
                <a:cubicBezTo>
                  <a:pt x="2434368" y="3342422"/>
                  <a:pt x="2348532" y="3326074"/>
                  <a:pt x="2263856" y="3304189"/>
                </a:cubicBezTo>
                <a:lnTo>
                  <a:pt x="2261736" y="3303567"/>
                </a:lnTo>
                <a:lnTo>
                  <a:pt x="2236648" y="3202378"/>
                </a:lnTo>
                <a:cubicBezTo>
                  <a:pt x="2225676" y="3148942"/>
                  <a:pt x="2216878" y="3095137"/>
                  <a:pt x="2210253" y="3041102"/>
                </a:cubicBezTo>
                <a:close/>
                <a:moveTo>
                  <a:pt x="3362781" y="3009850"/>
                </a:moveTo>
                <a:lnTo>
                  <a:pt x="3354625" y="3019169"/>
                </a:lnTo>
                <a:lnTo>
                  <a:pt x="3354638" y="3019030"/>
                </a:lnTo>
                <a:close/>
                <a:moveTo>
                  <a:pt x="3369628" y="3002026"/>
                </a:moveTo>
                <a:lnTo>
                  <a:pt x="3369326" y="3002471"/>
                </a:lnTo>
                <a:lnTo>
                  <a:pt x="3362781" y="3009850"/>
                </a:lnTo>
                <a:close/>
                <a:moveTo>
                  <a:pt x="3383192" y="2982053"/>
                </a:moveTo>
                <a:lnTo>
                  <a:pt x="3370390" y="3001156"/>
                </a:lnTo>
                <a:lnTo>
                  <a:pt x="3369628" y="3002026"/>
                </a:lnTo>
                <a:close/>
                <a:moveTo>
                  <a:pt x="3368000" y="2793101"/>
                </a:moveTo>
                <a:lnTo>
                  <a:pt x="3364653" y="2911178"/>
                </a:lnTo>
                <a:lnTo>
                  <a:pt x="3354638" y="3019030"/>
                </a:lnTo>
                <a:lnTo>
                  <a:pt x="3352866" y="3021027"/>
                </a:lnTo>
                <a:lnTo>
                  <a:pt x="3363656" y="2913863"/>
                </a:lnTo>
                <a:close/>
                <a:moveTo>
                  <a:pt x="2195369" y="2789032"/>
                </a:moveTo>
                <a:lnTo>
                  <a:pt x="2200118" y="2913863"/>
                </a:lnTo>
                <a:lnTo>
                  <a:pt x="2210892" y="3019217"/>
                </a:lnTo>
                <a:lnTo>
                  <a:pt x="2207979" y="3015878"/>
                </a:lnTo>
                <a:lnTo>
                  <a:pt x="2198528" y="2911049"/>
                </a:lnTo>
                <a:close/>
                <a:moveTo>
                  <a:pt x="3368316" y="2781933"/>
                </a:moveTo>
                <a:lnTo>
                  <a:pt x="3368354" y="2783259"/>
                </a:lnTo>
                <a:lnTo>
                  <a:pt x="3368000" y="2793101"/>
                </a:lnTo>
                <a:close/>
                <a:moveTo>
                  <a:pt x="2195185" y="2781903"/>
                </a:moveTo>
                <a:lnTo>
                  <a:pt x="2195369" y="2789032"/>
                </a:lnTo>
                <a:lnTo>
                  <a:pt x="2195150" y="2783259"/>
                </a:lnTo>
                <a:close/>
                <a:moveTo>
                  <a:pt x="2195370" y="2774762"/>
                </a:moveTo>
                <a:lnTo>
                  <a:pt x="2195185" y="2781903"/>
                </a:lnTo>
                <a:lnTo>
                  <a:pt x="2195150" y="2780542"/>
                </a:lnTo>
                <a:close/>
                <a:moveTo>
                  <a:pt x="3368000" y="2770783"/>
                </a:moveTo>
                <a:lnTo>
                  <a:pt x="3368354" y="2780608"/>
                </a:lnTo>
                <a:lnTo>
                  <a:pt x="3368316" y="2781933"/>
                </a:lnTo>
                <a:close/>
                <a:moveTo>
                  <a:pt x="2210581" y="2547757"/>
                </a:moveTo>
                <a:lnTo>
                  <a:pt x="2200118" y="2650010"/>
                </a:lnTo>
                <a:lnTo>
                  <a:pt x="2195370" y="2774762"/>
                </a:lnTo>
                <a:lnTo>
                  <a:pt x="2198528" y="2652679"/>
                </a:lnTo>
                <a:lnTo>
                  <a:pt x="2207682" y="2551088"/>
                </a:lnTo>
                <a:close/>
                <a:moveTo>
                  <a:pt x="2208039" y="2547133"/>
                </a:moveTo>
                <a:lnTo>
                  <a:pt x="2207682" y="2551088"/>
                </a:lnTo>
                <a:lnTo>
                  <a:pt x="2195136" y="2565505"/>
                </a:lnTo>
                <a:cubicBezTo>
                  <a:pt x="2142140" y="2634813"/>
                  <a:pt x="2093449" y="2707592"/>
                  <a:pt x="2049462" y="2783421"/>
                </a:cubicBezTo>
                <a:cubicBezTo>
                  <a:pt x="2093449" y="2859250"/>
                  <a:pt x="2142140" y="2931964"/>
                  <a:pt x="2195136" y="3001156"/>
                </a:cubicBezTo>
                <a:lnTo>
                  <a:pt x="2207979" y="3015878"/>
                </a:lnTo>
                <a:lnTo>
                  <a:pt x="2208118" y="3017418"/>
                </a:lnTo>
                <a:lnTo>
                  <a:pt x="2194860" y="3002471"/>
                </a:lnTo>
                <a:cubicBezTo>
                  <a:pt x="2141391" y="2933748"/>
                  <a:pt x="2092255" y="2861452"/>
                  <a:pt x="2047856" y="2786008"/>
                </a:cubicBezTo>
                <a:lnTo>
                  <a:pt x="2045720" y="2782092"/>
                </a:lnTo>
                <a:lnTo>
                  <a:pt x="2047856" y="2778185"/>
                </a:lnTo>
                <a:cubicBezTo>
                  <a:pt x="2092255" y="2702873"/>
                  <a:pt x="2141392" y="2630677"/>
                  <a:pt x="2194861" y="2561995"/>
                </a:cubicBezTo>
                <a:close/>
                <a:moveTo>
                  <a:pt x="3353153" y="2545761"/>
                </a:moveTo>
                <a:lnTo>
                  <a:pt x="3354910" y="2547774"/>
                </a:lnTo>
                <a:lnTo>
                  <a:pt x="3364653" y="2652679"/>
                </a:lnTo>
                <a:lnTo>
                  <a:pt x="3368000" y="2770783"/>
                </a:lnTo>
                <a:lnTo>
                  <a:pt x="3363656" y="2650038"/>
                </a:lnTo>
                <a:close/>
                <a:moveTo>
                  <a:pt x="3354699" y="2545499"/>
                </a:moveTo>
                <a:lnTo>
                  <a:pt x="3369326" y="2561995"/>
                </a:lnTo>
                <a:cubicBezTo>
                  <a:pt x="3422795" y="2630677"/>
                  <a:pt x="3471932" y="2702873"/>
                  <a:pt x="3516331" y="2778185"/>
                </a:cubicBezTo>
                <a:lnTo>
                  <a:pt x="3518467" y="2782092"/>
                </a:lnTo>
                <a:lnTo>
                  <a:pt x="3516331" y="2786008"/>
                </a:lnTo>
                <a:lnTo>
                  <a:pt x="3383192" y="2982053"/>
                </a:lnTo>
                <a:lnTo>
                  <a:pt x="3516312" y="2783421"/>
                </a:lnTo>
                <a:cubicBezTo>
                  <a:pt x="3472305" y="2707592"/>
                  <a:pt x="3423527" y="2634813"/>
                  <a:pt x="3370390" y="2565504"/>
                </a:cubicBezTo>
                <a:lnTo>
                  <a:pt x="3354910" y="2547774"/>
                </a:lnTo>
                <a:close/>
                <a:moveTo>
                  <a:pt x="3239161" y="2415194"/>
                </a:moveTo>
                <a:lnTo>
                  <a:pt x="3352925" y="2543498"/>
                </a:lnTo>
                <a:lnTo>
                  <a:pt x="3353153" y="2545761"/>
                </a:lnTo>
                <a:close/>
                <a:moveTo>
                  <a:pt x="3688355" y="2405056"/>
                </a:moveTo>
                <a:lnTo>
                  <a:pt x="3788990" y="2457619"/>
                </a:lnTo>
                <a:cubicBezTo>
                  <a:pt x="3905845" y="2523685"/>
                  <a:pt x="4017484" y="2602240"/>
                  <a:pt x="4121893" y="2693314"/>
                </a:cubicBezTo>
                <a:lnTo>
                  <a:pt x="4216689" y="2781900"/>
                </a:lnTo>
                <a:lnTo>
                  <a:pt x="4121893" y="2870535"/>
                </a:lnTo>
                <a:cubicBezTo>
                  <a:pt x="4017484" y="2961659"/>
                  <a:pt x="3905845" y="3040259"/>
                  <a:pt x="3788990" y="3106362"/>
                </a:cubicBezTo>
                <a:lnTo>
                  <a:pt x="3688532" y="3158861"/>
                </a:lnTo>
                <a:lnTo>
                  <a:pt x="3650709" y="3051305"/>
                </a:lnTo>
                <a:cubicBezTo>
                  <a:pt x="3629118" y="2997502"/>
                  <a:pt x="3605285" y="2944843"/>
                  <a:pt x="3579325" y="2893440"/>
                </a:cubicBezTo>
                <a:lnTo>
                  <a:pt x="3518467" y="2782092"/>
                </a:lnTo>
                <a:lnTo>
                  <a:pt x="3579325" y="2670532"/>
                </a:lnTo>
                <a:cubicBezTo>
                  <a:pt x="3605286" y="2619025"/>
                  <a:pt x="3629118" y="2566252"/>
                  <a:pt x="3650709" y="2512333"/>
                </a:cubicBezTo>
                <a:close/>
                <a:moveTo>
                  <a:pt x="1875659" y="2404565"/>
                </a:moveTo>
                <a:lnTo>
                  <a:pt x="1913478" y="2512333"/>
                </a:lnTo>
                <a:cubicBezTo>
                  <a:pt x="1935068" y="2566252"/>
                  <a:pt x="1958901" y="2619025"/>
                  <a:pt x="1984862" y="2670532"/>
                </a:cubicBezTo>
                <a:lnTo>
                  <a:pt x="2045720" y="2782092"/>
                </a:lnTo>
                <a:lnTo>
                  <a:pt x="1984862" y="2893440"/>
                </a:lnTo>
                <a:cubicBezTo>
                  <a:pt x="1958901" y="2944843"/>
                  <a:pt x="1935068" y="2997502"/>
                  <a:pt x="1913478" y="3051305"/>
                </a:cubicBezTo>
                <a:lnTo>
                  <a:pt x="1875482" y="3159352"/>
                </a:lnTo>
                <a:lnTo>
                  <a:pt x="1774286" y="3106362"/>
                </a:lnTo>
                <a:cubicBezTo>
                  <a:pt x="1657658" y="3040259"/>
                  <a:pt x="1546210" y="2961659"/>
                  <a:pt x="1441872" y="2870535"/>
                </a:cubicBezTo>
                <a:lnTo>
                  <a:pt x="1347101" y="2781900"/>
                </a:lnTo>
                <a:lnTo>
                  <a:pt x="1441872" y="2693314"/>
                </a:lnTo>
                <a:cubicBezTo>
                  <a:pt x="1546210" y="2602241"/>
                  <a:pt x="1657658" y="2523685"/>
                  <a:pt x="1774286" y="2457619"/>
                </a:cubicBezTo>
                <a:close/>
                <a:moveTo>
                  <a:pt x="2393126" y="2344823"/>
                </a:moveTo>
                <a:lnTo>
                  <a:pt x="2366646" y="2368418"/>
                </a:lnTo>
                <a:lnTo>
                  <a:pt x="2210581" y="2547757"/>
                </a:lnTo>
                <a:lnTo>
                  <a:pt x="2210985" y="2543810"/>
                </a:lnTo>
                <a:lnTo>
                  <a:pt x="2367859" y="2366887"/>
                </a:lnTo>
                <a:close/>
                <a:moveTo>
                  <a:pt x="3016391" y="2209760"/>
                </a:moveTo>
                <a:lnTo>
                  <a:pt x="3019961" y="2210110"/>
                </a:lnTo>
                <a:lnTo>
                  <a:pt x="3198322" y="2368418"/>
                </a:lnTo>
                <a:lnTo>
                  <a:pt x="3239161" y="2415194"/>
                </a:lnTo>
                <a:lnTo>
                  <a:pt x="3196328" y="2366887"/>
                </a:lnTo>
                <a:close/>
                <a:moveTo>
                  <a:pt x="2547970" y="2209608"/>
                </a:moveTo>
                <a:lnTo>
                  <a:pt x="2393126" y="2344823"/>
                </a:lnTo>
                <a:lnTo>
                  <a:pt x="2544487" y="2209950"/>
                </a:lnTo>
                <a:close/>
                <a:moveTo>
                  <a:pt x="3018427" y="2208748"/>
                </a:moveTo>
                <a:lnTo>
                  <a:pt x="3041356" y="2210878"/>
                </a:lnTo>
                <a:cubicBezTo>
                  <a:pt x="3095386" y="2217636"/>
                  <a:pt x="3149210" y="2226552"/>
                  <a:pt x="3202681" y="2237629"/>
                </a:cubicBezTo>
                <a:lnTo>
                  <a:pt x="3302446" y="2262515"/>
                </a:lnTo>
                <a:lnTo>
                  <a:pt x="3303290" y="2265379"/>
                </a:lnTo>
                <a:cubicBezTo>
                  <a:pt x="3325287" y="2350134"/>
                  <a:pt x="3341718" y="2436049"/>
                  <a:pt x="3352568" y="2522553"/>
                </a:cubicBezTo>
                <a:lnTo>
                  <a:pt x="3354699" y="2545499"/>
                </a:lnTo>
                <a:lnTo>
                  <a:pt x="3352925" y="2543498"/>
                </a:lnTo>
                <a:lnTo>
                  <a:pt x="3350547" y="2519890"/>
                </a:lnTo>
                <a:cubicBezTo>
                  <a:pt x="3339002" y="2433360"/>
                  <a:pt x="3321841" y="2347393"/>
                  <a:pt x="3299049" y="2262553"/>
                </a:cubicBezTo>
                <a:cubicBezTo>
                  <a:pt x="3214241" y="2240282"/>
                  <a:pt x="3128306" y="2223513"/>
                  <a:pt x="3041816" y="2212253"/>
                </a:cubicBezTo>
                <a:lnTo>
                  <a:pt x="3019961" y="2210110"/>
                </a:lnTo>
                <a:close/>
                <a:moveTo>
                  <a:pt x="2546082" y="2208529"/>
                </a:moveTo>
                <a:lnTo>
                  <a:pt x="2544487" y="2209950"/>
                </a:lnTo>
                <a:lnTo>
                  <a:pt x="2521072" y="2212253"/>
                </a:lnTo>
                <a:cubicBezTo>
                  <a:pt x="2434888" y="2223513"/>
                  <a:pt x="2349367" y="2240282"/>
                  <a:pt x="2265104" y="2262553"/>
                </a:cubicBezTo>
                <a:cubicBezTo>
                  <a:pt x="2242316" y="2347393"/>
                  <a:pt x="2225092" y="2433360"/>
                  <a:pt x="2213433" y="2519882"/>
                </a:cubicBezTo>
                <a:lnTo>
                  <a:pt x="2210985" y="2543810"/>
                </a:lnTo>
                <a:lnTo>
                  <a:pt x="2208039" y="2547133"/>
                </a:lnTo>
                <a:lnTo>
                  <a:pt x="2210253" y="2522553"/>
                </a:lnTo>
                <a:cubicBezTo>
                  <a:pt x="2216878" y="2468488"/>
                  <a:pt x="2225676" y="2414653"/>
                  <a:pt x="2236648" y="2361187"/>
                </a:cubicBezTo>
                <a:lnTo>
                  <a:pt x="2261581" y="2260569"/>
                </a:lnTo>
                <a:lnTo>
                  <a:pt x="2263856" y="2259901"/>
                </a:lnTo>
                <a:cubicBezTo>
                  <a:pt x="2348532" y="2238028"/>
                  <a:pt x="2434368" y="2221690"/>
                  <a:pt x="2520791" y="2210878"/>
                </a:cubicBezTo>
                <a:close/>
                <a:moveTo>
                  <a:pt x="2782566" y="2195057"/>
                </a:moveTo>
                <a:lnTo>
                  <a:pt x="2911360" y="2198803"/>
                </a:lnTo>
                <a:lnTo>
                  <a:pt x="3014852" y="2208416"/>
                </a:lnTo>
                <a:lnTo>
                  <a:pt x="3016391" y="2209760"/>
                </a:lnTo>
                <a:lnTo>
                  <a:pt x="2911737" y="2199497"/>
                </a:lnTo>
                <a:close/>
                <a:moveTo>
                  <a:pt x="2779725" y="2195056"/>
                </a:moveTo>
                <a:lnTo>
                  <a:pt x="2650771" y="2199497"/>
                </a:lnTo>
                <a:lnTo>
                  <a:pt x="2547970" y="2209608"/>
                </a:lnTo>
                <a:lnTo>
                  <a:pt x="2549577" y="2208204"/>
                </a:lnTo>
                <a:lnTo>
                  <a:pt x="2650796" y="2198803"/>
                </a:lnTo>
                <a:close/>
                <a:moveTo>
                  <a:pt x="2781254" y="2195012"/>
                </a:moveTo>
                <a:lnTo>
                  <a:pt x="2782566" y="2195057"/>
                </a:lnTo>
                <a:lnTo>
                  <a:pt x="2781135" y="2195015"/>
                </a:lnTo>
                <a:close/>
                <a:moveTo>
                  <a:pt x="2781015" y="2195012"/>
                </a:moveTo>
                <a:lnTo>
                  <a:pt x="2781135" y="2195015"/>
                </a:lnTo>
                <a:lnTo>
                  <a:pt x="2779725" y="2195056"/>
                </a:lnTo>
                <a:close/>
                <a:moveTo>
                  <a:pt x="2781655" y="2044661"/>
                </a:moveTo>
                <a:lnTo>
                  <a:pt x="2785691" y="2046874"/>
                </a:lnTo>
                <a:cubicBezTo>
                  <a:pt x="2861245" y="2091550"/>
                  <a:pt x="2933684" y="2140964"/>
                  <a:pt x="3002594" y="2194696"/>
                </a:cubicBezTo>
                <a:lnTo>
                  <a:pt x="3018427" y="2208748"/>
                </a:lnTo>
                <a:lnTo>
                  <a:pt x="3014852" y="2208416"/>
                </a:lnTo>
                <a:lnTo>
                  <a:pt x="2999772" y="2195247"/>
                </a:lnTo>
                <a:cubicBezTo>
                  <a:pt x="2930598" y="2142211"/>
                  <a:pt x="2857903" y="2093484"/>
                  <a:pt x="2782093" y="2049463"/>
                </a:cubicBezTo>
                <a:cubicBezTo>
                  <a:pt x="2706284" y="2093484"/>
                  <a:pt x="2633589" y="2142211"/>
                  <a:pt x="2564415" y="2195247"/>
                </a:cubicBezTo>
                <a:lnTo>
                  <a:pt x="2549577" y="2208204"/>
                </a:lnTo>
                <a:lnTo>
                  <a:pt x="2546082" y="2208529"/>
                </a:lnTo>
                <a:lnTo>
                  <a:pt x="2561607" y="2194696"/>
                </a:lnTo>
                <a:cubicBezTo>
                  <a:pt x="2630237" y="2140964"/>
                  <a:pt x="2702379" y="2091550"/>
                  <a:pt x="2777634" y="2046874"/>
                </a:cubicBezTo>
                <a:close/>
                <a:moveTo>
                  <a:pt x="4713154" y="1981051"/>
                </a:moveTo>
                <a:lnTo>
                  <a:pt x="4718333" y="1983469"/>
                </a:lnTo>
                <a:cubicBezTo>
                  <a:pt x="5071718" y="2162705"/>
                  <a:pt x="5366245" y="2442192"/>
                  <a:pt x="5564187" y="2783421"/>
                </a:cubicBezTo>
                <a:cubicBezTo>
                  <a:pt x="5366245" y="3124651"/>
                  <a:pt x="5071718" y="3402795"/>
                  <a:pt x="4718333" y="3580857"/>
                </a:cubicBezTo>
                <a:lnTo>
                  <a:pt x="4713452" y="3583120"/>
                </a:lnTo>
                <a:lnTo>
                  <a:pt x="4670000" y="3463836"/>
                </a:lnTo>
                <a:cubicBezTo>
                  <a:pt x="4571204" y="3217866"/>
                  <a:pt x="4422552" y="2987406"/>
                  <a:pt x="4223818" y="2788562"/>
                </a:cubicBezTo>
                <a:lnTo>
                  <a:pt x="4216689" y="2781900"/>
                </a:lnTo>
                <a:lnTo>
                  <a:pt x="4223818" y="2775234"/>
                </a:lnTo>
                <a:cubicBezTo>
                  <a:pt x="4422552" y="2576279"/>
                  <a:pt x="4571204" y="2345690"/>
                  <a:pt x="4670000" y="2099583"/>
                </a:cubicBezTo>
                <a:close/>
                <a:moveTo>
                  <a:pt x="849146" y="1980928"/>
                </a:moveTo>
                <a:lnTo>
                  <a:pt x="892593" y="2099583"/>
                </a:lnTo>
                <a:cubicBezTo>
                  <a:pt x="991928" y="2345690"/>
                  <a:pt x="1141205" y="2576279"/>
                  <a:pt x="1339974" y="2775234"/>
                </a:cubicBezTo>
                <a:lnTo>
                  <a:pt x="1347101" y="2781900"/>
                </a:lnTo>
                <a:lnTo>
                  <a:pt x="1339974" y="2788562"/>
                </a:lnTo>
                <a:cubicBezTo>
                  <a:pt x="1141205" y="2987406"/>
                  <a:pt x="991928" y="3217866"/>
                  <a:pt x="892593" y="3463836"/>
                </a:cubicBezTo>
                <a:lnTo>
                  <a:pt x="848847" y="3583241"/>
                </a:lnTo>
                <a:lnTo>
                  <a:pt x="843719" y="3580857"/>
                </a:lnTo>
                <a:cubicBezTo>
                  <a:pt x="491349" y="3402795"/>
                  <a:pt x="198031" y="3124651"/>
                  <a:pt x="0" y="2783421"/>
                </a:cubicBezTo>
                <a:cubicBezTo>
                  <a:pt x="198031" y="2442192"/>
                  <a:pt x="491349" y="2162705"/>
                  <a:pt x="843719" y="1983469"/>
                </a:cubicBezTo>
                <a:close/>
                <a:moveTo>
                  <a:pt x="3795158" y="1765952"/>
                </a:moveTo>
                <a:lnTo>
                  <a:pt x="3781372" y="1999357"/>
                </a:lnTo>
                <a:cubicBezTo>
                  <a:pt x="3767168" y="2118793"/>
                  <a:pt x="3742617" y="2235079"/>
                  <a:pt x="3708637" y="2347260"/>
                </a:cubicBezTo>
                <a:lnTo>
                  <a:pt x="3688355" y="2405056"/>
                </a:lnTo>
                <a:lnTo>
                  <a:pt x="3670471" y="2395715"/>
                </a:lnTo>
                <a:cubicBezTo>
                  <a:pt x="3570380" y="2347596"/>
                  <a:pt x="3467131" y="2308145"/>
                  <a:pt x="3361891" y="2277344"/>
                </a:cubicBezTo>
                <a:lnTo>
                  <a:pt x="3302446" y="2262515"/>
                </a:lnTo>
                <a:lnTo>
                  <a:pt x="3266122" y="2139188"/>
                </a:lnTo>
                <a:cubicBezTo>
                  <a:pt x="3238563" y="2055737"/>
                  <a:pt x="3205447" y="1973732"/>
                  <a:pt x="3166791" y="1893746"/>
                </a:cubicBezTo>
                <a:lnTo>
                  <a:pt x="3156255" y="1873672"/>
                </a:lnTo>
                <a:lnTo>
                  <a:pt x="3199198" y="1858136"/>
                </a:lnTo>
                <a:cubicBezTo>
                  <a:pt x="3305367" y="1824644"/>
                  <a:pt x="3415314" y="1799712"/>
                  <a:pt x="3528262" y="1784166"/>
                </a:cubicBezTo>
                <a:close/>
                <a:moveTo>
                  <a:pt x="1769016" y="1765744"/>
                </a:moveTo>
                <a:lnTo>
                  <a:pt x="1895659" y="1770070"/>
                </a:lnTo>
                <a:cubicBezTo>
                  <a:pt x="2034085" y="1779556"/>
                  <a:pt x="2168766" y="1803032"/>
                  <a:pt x="2298301" y="1839074"/>
                </a:cubicBezTo>
                <a:lnTo>
                  <a:pt x="2404224" y="1874318"/>
                </a:lnTo>
                <a:lnTo>
                  <a:pt x="2394082" y="1893746"/>
                </a:lnTo>
                <a:cubicBezTo>
                  <a:pt x="2346054" y="1993729"/>
                  <a:pt x="2306722" y="2096866"/>
                  <a:pt x="2276084" y="2202039"/>
                </a:cubicBezTo>
                <a:lnTo>
                  <a:pt x="2261581" y="2260569"/>
                </a:lnTo>
                <a:lnTo>
                  <a:pt x="2137783" y="2296862"/>
                </a:lnTo>
                <a:cubicBezTo>
                  <a:pt x="2054410" y="2324272"/>
                  <a:pt x="1972482" y="2357220"/>
                  <a:pt x="1892570" y="2395715"/>
                </a:cubicBezTo>
                <a:lnTo>
                  <a:pt x="1875659" y="2404565"/>
                </a:lnTo>
                <a:lnTo>
                  <a:pt x="1855550" y="2347260"/>
                </a:lnTo>
                <a:cubicBezTo>
                  <a:pt x="1821569" y="2235079"/>
                  <a:pt x="1797018" y="2118793"/>
                  <a:pt x="1782814" y="1999357"/>
                </a:cubicBezTo>
                <a:close/>
                <a:moveTo>
                  <a:pt x="2779911" y="1347781"/>
                </a:moveTo>
                <a:lnTo>
                  <a:pt x="2868496" y="1442628"/>
                </a:lnTo>
                <a:cubicBezTo>
                  <a:pt x="2959625" y="1547064"/>
                  <a:pt x="3038363" y="1658616"/>
                  <a:pt x="3104652" y="1775352"/>
                </a:cubicBezTo>
                <a:lnTo>
                  <a:pt x="3156255" y="1873672"/>
                </a:lnTo>
                <a:lnTo>
                  <a:pt x="3042875" y="1914691"/>
                </a:lnTo>
                <a:cubicBezTo>
                  <a:pt x="2991777" y="1935615"/>
                  <a:pt x="2941720" y="1958575"/>
                  <a:pt x="2892802" y="1983469"/>
                </a:cubicBezTo>
                <a:lnTo>
                  <a:pt x="2781655" y="2044661"/>
                </a:lnTo>
                <a:lnTo>
                  <a:pt x="2670076" y="1983469"/>
                </a:lnTo>
                <a:cubicBezTo>
                  <a:pt x="2611152" y="1953596"/>
                  <a:pt x="2550592" y="1926508"/>
                  <a:pt x="2488571" y="1902383"/>
                </a:cubicBezTo>
                <a:lnTo>
                  <a:pt x="2404224" y="1874318"/>
                </a:lnTo>
                <a:lnTo>
                  <a:pt x="2455888" y="1775352"/>
                </a:lnTo>
                <a:cubicBezTo>
                  <a:pt x="2521867" y="1658616"/>
                  <a:pt x="2600367" y="1547064"/>
                  <a:pt x="2691387" y="1442628"/>
                </a:cubicBezTo>
                <a:close/>
                <a:moveTo>
                  <a:pt x="4231768" y="744367"/>
                </a:moveTo>
                <a:cubicBezTo>
                  <a:pt x="4405858" y="745362"/>
                  <a:pt x="4579948" y="768707"/>
                  <a:pt x="4749534" y="814333"/>
                </a:cubicBezTo>
                <a:cubicBezTo>
                  <a:pt x="4849696" y="1193939"/>
                  <a:pt x="4838517" y="1599062"/>
                  <a:pt x="4715244" y="1975310"/>
                </a:cubicBezTo>
                <a:lnTo>
                  <a:pt x="4713154" y="1981051"/>
                </a:lnTo>
                <a:lnTo>
                  <a:pt x="4598410" y="1927489"/>
                </a:lnTo>
                <a:cubicBezTo>
                  <a:pt x="4354411" y="1823166"/>
                  <a:pt x="4086116" y="1765300"/>
                  <a:pt x="3804705" y="1765300"/>
                </a:cubicBezTo>
                <a:lnTo>
                  <a:pt x="3795158" y="1765952"/>
                </a:lnTo>
                <a:lnTo>
                  <a:pt x="3795712" y="1756569"/>
                </a:lnTo>
                <a:cubicBezTo>
                  <a:pt x="3795712" y="1474945"/>
                  <a:pt x="3738458" y="1206448"/>
                  <a:pt x="3634907" y="962488"/>
                </a:cubicBezTo>
                <a:lnTo>
                  <a:pt x="3581702" y="847734"/>
                </a:lnTo>
                <a:lnTo>
                  <a:pt x="3587727" y="845529"/>
                </a:lnTo>
                <a:cubicBezTo>
                  <a:pt x="3796542" y="776802"/>
                  <a:pt x="4014155" y="743124"/>
                  <a:pt x="4231768" y="744367"/>
                </a:cubicBezTo>
                <a:close/>
                <a:moveTo>
                  <a:pt x="1331957" y="744367"/>
                </a:moveTo>
                <a:cubicBezTo>
                  <a:pt x="1549527" y="743124"/>
                  <a:pt x="1766994" y="776801"/>
                  <a:pt x="1975428" y="845529"/>
                </a:cubicBezTo>
                <a:lnTo>
                  <a:pt x="1982332" y="848061"/>
                </a:lnTo>
                <a:lnTo>
                  <a:pt x="1929279" y="962488"/>
                </a:lnTo>
                <a:cubicBezTo>
                  <a:pt x="1825729" y="1206448"/>
                  <a:pt x="1768474" y="1474945"/>
                  <a:pt x="1768474" y="1756569"/>
                </a:cubicBezTo>
                <a:lnTo>
                  <a:pt x="1769016" y="1765744"/>
                </a:lnTo>
                <a:lnTo>
                  <a:pt x="1756034" y="1765300"/>
                </a:lnTo>
                <a:cubicBezTo>
                  <a:pt x="1474496" y="1765300"/>
                  <a:pt x="1206677" y="1823166"/>
                  <a:pt x="963313" y="1927489"/>
                </a:cubicBezTo>
                <a:lnTo>
                  <a:pt x="849146" y="1980928"/>
                </a:lnTo>
                <a:lnTo>
                  <a:pt x="847090" y="1975310"/>
                </a:lnTo>
                <a:cubicBezTo>
                  <a:pt x="723076" y="1599062"/>
                  <a:pt x="711597" y="1193939"/>
                  <a:pt x="814162" y="814333"/>
                </a:cubicBezTo>
                <a:cubicBezTo>
                  <a:pt x="983779" y="768706"/>
                  <a:pt x="1157901" y="745362"/>
                  <a:pt x="1331957" y="744367"/>
                </a:cubicBezTo>
                <a:close/>
                <a:moveTo>
                  <a:pt x="2782093" y="0"/>
                </a:moveTo>
                <a:cubicBezTo>
                  <a:pt x="3123235" y="195705"/>
                  <a:pt x="3401308" y="489412"/>
                  <a:pt x="3579325" y="842606"/>
                </a:cubicBezTo>
                <a:lnTo>
                  <a:pt x="3581702" y="847734"/>
                </a:lnTo>
                <a:lnTo>
                  <a:pt x="3463565" y="890972"/>
                </a:lnTo>
                <a:cubicBezTo>
                  <a:pt x="3217632" y="990276"/>
                  <a:pt x="2986903" y="1140089"/>
                  <a:pt x="2786580" y="1340636"/>
                </a:cubicBezTo>
                <a:lnTo>
                  <a:pt x="2779911" y="1347781"/>
                </a:lnTo>
                <a:lnTo>
                  <a:pt x="2773237" y="1340636"/>
                </a:lnTo>
                <a:cubicBezTo>
                  <a:pt x="2574467" y="1140089"/>
                  <a:pt x="2344689" y="990276"/>
                  <a:pt x="2099333" y="890972"/>
                </a:cubicBezTo>
                <a:lnTo>
                  <a:pt x="1982332" y="848061"/>
                </a:lnTo>
                <a:lnTo>
                  <a:pt x="1984862" y="842606"/>
                </a:lnTo>
                <a:cubicBezTo>
                  <a:pt x="2162878" y="489411"/>
                  <a:pt x="2440951" y="195705"/>
                  <a:pt x="2782093" y="0"/>
                </a:cubicBezTo>
                <a:close/>
              </a:path>
            </a:pathLst>
          </a:custGeom>
          <a:noFill/>
          <a:ln w="66675" cap="rnd">
            <a:solidFill>
              <a:schemeClr val="accent5">
                <a:lumMod val="50000"/>
                <a:alpha val="48000"/>
              </a:schemeClr>
            </a:solidFill>
            <a:prstDash val="solid"/>
            <a:round/>
            <a:headEnd/>
            <a:tailEnd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481585"/>
            <a:ext cx="3430580" cy="537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C00000"/>
                </a:solidFill>
              </a:rPr>
              <a:t>Mindful </a:t>
            </a:r>
            <a:r>
              <a:rPr lang="en-US">
                <a:solidFill>
                  <a:srgbClr val="C00000"/>
                </a:solidFill>
              </a:rPr>
              <a:t>selling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5" b="996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2546"/>
          <a:stretch/>
        </p:blipFill>
        <p:spPr>
          <a:xfrm>
            <a:off x="1753844" y="2255524"/>
            <a:ext cx="4135901" cy="3642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488"/>
            <a:ext cx="3237329" cy="4032463"/>
          </a:xfrm>
          <a:prstGeom prst="rect">
            <a:avLst/>
          </a:prstGeom>
        </p:spPr>
      </p:pic>
      <p:pic>
        <p:nvPicPr>
          <p:cNvPr id="1039" name="Picture 15" descr="http://3.bp.blogspot.com/-zVCXsUNnsTY/UDjC2AUKKpI/AAAAAAAAADM/Pbz9M4RImvo/s1600/boy-with-magnifying-glass-29eyj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375" r="90000">
                        <a14:foregroundMark x1="21688" y1="80939" x2="21688" y2="80939"/>
                        <a14:foregroundMark x1="12500" y1="93897" x2="12500" y2="93897"/>
                        <a14:foregroundMark x1="15687" y1="86573" x2="15687" y2="86573"/>
                        <a14:foregroundMark x1="16625" y1="80094" x2="16625" y2="80094"/>
                        <a14:foregroundMark x1="27688" y1="80657" x2="27688" y2="80657"/>
                        <a14:foregroundMark x1="52812" y1="57559" x2="52812" y2="57559"/>
                        <a14:foregroundMark x1="56563" y1="87981" x2="56563" y2="87981"/>
                        <a14:foregroundMark x1="54688" y1="97840" x2="54688" y2="97840"/>
                        <a14:foregroundMark x1="72125" y1="97559" x2="72125" y2="97559"/>
                        <a14:foregroundMark x1="64063" y1="12488" x2="64063" y2="12488"/>
                        <a14:foregroundMark x1="63125" y1="15587" x2="63125" y2="15587"/>
                        <a14:foregroundMark x1="64625" y1="15023" x2="64625" y2="15023"/>
                        <a14:foregroundMark x1="62375" y1="11643" x2="62375" y2="11643"/>
                        <a14:foregroundMark x1="65000" y1="19249" x2="65000" y2="19249"/>
                        <a14:foregroundMark x1="66500" y1="25728" x2="66500" y2="25728"/>
                        <a14:foregroundMark x1="67063" y1="31362" x2="67063" y2="31362"/>
                        <a14:foregroundMark x1="65938" y1="23192" x2="65938" y2="23192"/>
                        <a14:foregroundMark x1="65000" y1="21784" x2="65000" y2="21784"/>
                        <a14:foregroundMark x1="18875" y1="89671" x2="18875" y2="89671"/>
                        <a14:foregroundMark x1="66875" y1="28545" x2="66875" y2="28545"/>
                        <a14:foregroundMark x1="68000" y1="34742" x2="68000" y2="34742"/>
                        <a14:foregroundMark x1="68750" y1="39531" x2="68750" y2="39531"/>
                        <a14:foregroundMark x1="69875" y1="43192" x2="69875" y2="43192"/>
                        <a14:foregroundMark x1="68375" y1="36432" x2="68375" y2="36432"/>
                        <a14:foregroundMark x1="68750" y1="41502" x2="68750" y2="41502"/>
                        <a14:foregroundMark x1="74188" y1="39812" x2="74188" y2="39812"/>
                        <a14:foregroundMark x1="73625" y1="43756" x2="73625" y2="43756"/>
                        <a14:foregroundMark x1="74375" y1="46009" x2="74375" y2="46009"/>
                        <a14:foregroundMark x1="74563" y1="47418" x2="74563" y2="47418"/>
                        <a14:foregroundMark x1="69875" y1="46009" x2="69875" y2="46009"/>
                        <a14:foregroundMark x1="70063" y1="49390" x2="70063" y2="49390"/>
                        <a14:foregroundMark x1="19813" y1="75869" x2="19813" y2="75869"/>
                        <a14:foregroundMark x1="14938" y1="95023" x2="14938" y2="95023"/>
                        <a14:foregroundMark x1="22250" y1="90798" x2="22250" y2="90798"/>
                        <a14:foregroundMark x1="13250" y1="90516" x2="13250" y2="90516"/>
                        <a14:foregroundMark x1="11563" y1="97277" x2="11563" y2="97277"/>
                        <a14:foregroundMark x1="15313" y1="83756" x2="15313" y2="83756"/>
                        <a14:foregroundMark x1="70438" y1="51925" x2="70438" y2="51925"/>
                        <a14:foregroundMark x1="70438" y1="54742" x2="70438" y2="54742"/>
                        <a14:foregroundMark x1="70813" y1="57840" x2="70813" y2="57840"/>
                        <a14:foregroundMark x1="71188" y1="60939" x2="71188" y2="60939"/>
                        <a14:foregroundMark x1="21500" y1="76995" x2="21500" y2="76995"/>
                        <a14:foregroundMark x1="18688" y1="80376" x2="18688" y2="80376"/>
                        <a14:foregroundMark x1="68563" y1="38028" x2="68563" y2="38028"/>
                        <a14:foregroundMark x1="68938" y1="40469" x2="68938" y2="40469"/>
                        <a14:foregroundMark x1="70688" y1="56338" x2="70688" y2="56338"/>
                        <a14:foregroundMark x1="70563" y1="59437" x2="70563" y2="59437"/>
                        <a14:foregroundMark x1="70563" y1="61127" x2="70563" y2="61127"/>
                        <a14:foregroundMark x1="73875" y1="42441" x2="73875" y2="42441"/>
                        <a14:foregroundMark x1="74250" y1="44789" x2="74250" y2="44789"/>
                        <a14:foregroundMark x1="71125" y1="58873" x2="71125" y2="58873"/>
                        <a14:foregroundMark x1="69750" y1="55023" x2="69750" y2="55023"/>
                        <a14:backgroundMark x1="63313" y1="38122" x2="63313" y2="38122"/>
                        <a14:backgroundMark x1="67250" y1="49108" x2="67250" y2="49108"/>
                        <a14:backgroundMark x1="71563" y1="39812" x2="71563" y2="39812"/>
                        <a14:backgroundMark x1="78313" y1="47418" x2="78313" y2="47418"/>
                        <a14:backgroundMark x1="64250" y1="49390" x2="64250" y2="49390"/>
                        <a14:backgroundMark x1="73250" y1="56995" x2="73250" y2="56995"/>
                        <a14:backgroundMark x1="68000" y1="55869" x2="68000" y2="55869"/>
                        <a14:backgroundMark x1="66875" y1="66854" x2="66875" y2="66854"/>
                        <a14:backgroundMark x1="68375" y1="70235" x2="68375" y2="70235"/>
                        <a14:backgroundMark x1="68188" y1="52207" x2="68188" y2="52207"/>
                        <a14:backgroundMark x1="72688" y1="52207" x2="72688" y2="52207"/>
                        <a14:backgroundMark x1="63875" y1="97840" x2="63875" y2="97840"/>
                        <a14:backgroundMark x1="73250" y1="63756" x2="73250" y2="63756"/>
                        <a14:backgroundMark x1="69125" y1="59531" x2="69125" y2="59531"/>
                        <a14:backgroundMark x1="73438" y1="60657" x2="73438" y2="60657"/>
                        <a14:backgroundMark x1="65500" y1="52019" x2="65500" y2="52019"/>
                        <a14:backgroundMark x1="66313" y1="51268" x2="66313" y2="51268"/>
                        <a14:backgroundMark x1="66750" y1="64789" x2="66750" y2="64789"/>
                        <a14:backgroundMark x1="67750" y1="68357" x2="67750" y2="68357"/>
                        <a14:backgroundMark x1="73688" y1="68169" x2="73688" y2="68169"/>
                        <a14:backgroundMark x1="73750" y1="70141" x2="73750" y2="70141"/>
                        <a14:backgroundMark x1="73250" y1="58310" x2="73250" y2="58310"/>
                        <a14:backgroundMark x1="72250" y1="54272" x2="72250" y2="54272"/>
                        <a14:backgroundMark x1="72625" y1="49014" x2="72625" y2="49014"/>
                        <a14:backgroundMark x1="71563" y1="46385" x2="71563" y2="46385"/>
                        <a14:backgroundMark x1="71063" y1="42629" x2="71063" y2="42629"/>
                        <a14:backgroundMark x1="71875" y1="43474" x2="71875" y2="43474"/>
                        <a14:backgroundMark x1="71875" y1="42254" x2="71875" y2="42254"/>
                        <a14:backgroundMark x1="68438" y1="57840" x2="68438" y2="57840"/>
                        <a14:backgroundMark x1="68938" y1="56808" x2="68938" y2="56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80" y="3045573"/>
            <a:ext cx="4267200" cy="28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3"/>
          <p:cNvSpPr txBox="1">
            <a:spLocks/>
          </p:cNvSpPr>
          <p:nvPr/>
        </p:nvSpPr>
        <p:spPr>
          <a:xfrm>
            <a:off x="1303020" y="1001938"/>
            <a:ext cx="6537960" cy="1030868"/>
          </a:xfrm>
          <a:prstGeom prst="rect">
            <a:avLst/>
          </a:prstGeom>
        </p:spPr>
        <p:txBody>
          <a:bodyPr numCol="2" spcCol="18288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/>
              <a:t>Thoughtfulness.</a:t>
            </a:r>
          </a:p>
          <a:p>
            <a:r>
              <a:rPr lang="en-US" sz="2800" kern="0" dirty="0"/>
              <a:t>Listening.</a:t>
            </a:r>
          </a:p>
          <a:p>
            <a:r>
              <a:rPr lang="en-US" sz="2800" kern="0" dirty="0"/>
              <a:t>Learning. </a:t>
            </a:r>
          </a:p>
          <a:p>
            <a:r>
              <a:rPr lang="en-US" sz="2800" kern="0" dirty="0"/>
              <a:t>Beginner’s Mind.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9" b="-1539"/>
          <a:stretch/>
        </p:blipFill>
        <p:spPr bwMode="auto">
          <a:xfrm>
            <a:off x="0" y="5897880"/>
            <a:ext cx="9212263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Lisa\AppData\Local\Microsoft\Windows\Temporary Internet Files\Content.IE5\P2PJ5JYP\MC900110898[1].wmf">
            <a:extLst>
              <a:ext uri="{FF2B5EF4-FFF2-40B4-BE49-F238E27FC236}">
                <a16:creationId xmlns:a16="http://schemas.microsoft.com/office/drawing/2014/main" id="{462D2B50-BE26-45C0-A914-F3EC36C6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4690" y="278972"/>
            <a:ext cx="1238400" cy="12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3A86D3-8F4A-4E6C-BC65-62D92130D4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F752-2AEC-4793-9ADA-E37EE108E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642" y="-1333530"/>
            <a:ext cx="14896648" cy="104276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5F4E4F5-E4E9-4849-9410-61D50671F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A0E83-AECD-4FCC-9087-83416CF8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Sales Accelerators</a:t>
            </a:r>
          </a:p>
        </p:txBody>
      </p:sp>
    </p:spTree>
    <p:extLst>
      <p:ext uri="{BB962C8B-B14F-4D97-AF65-F5344CB8AC3E}">
        <p14:creationId xmlns:p14="http://schemas.microsoft.com/office/powerpoint/2010/main" val="19172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17361 -0.003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76F2AE-A7F1-491A-B77E-9BA6C67EFAEC}"/>
              </a:ext>
            </a:extLst>
          </p:cNvPr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549FC-BC24-4A82-85D8-68772574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570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Results in </a:t>
            </a:r>
            <a:r>
              <a:rPr lang="en-US">
                <a:solidFill>
                  <a:srgbClr val="FF0000"/>
                </a:solidFill>
              </a:rPr>
              <a:t>more sales, </a:t>
            </a:r>
            <a:r>
              <a:rPr lang="en-US" dirty="0">
                <a:solidFill>
                  <a:srgbClr val="FF0000"/>
                </a:solidFill>
              </a:rPr>
              <a:t>sooner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A8D85-E778-4DE7-A085-603EF6512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1034143"/>
            <a:ext cx="9448799" cy="4789714"/>
          </a:xfrm>
          <a:prstGeom prst="rect">
            <a:avLst/>
          </a:prstGeom>
          <a:scene3d>
            <a:camera prst="perspectiveRelaxedModerately">
              <a:rot lat="21000000" lon="0" rev="0"/>
            </a:camera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36252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9" name="Picture 4168">
            <a:extLst>
              <a:ext uri="{FF2B5EF4-FFF2-40B4-BE49-F238E27FC236}">
                <a16:creationId xmlns:a16="http://schemas.microsoft.com/office/drawing/2014/main" id="{FD466BA4-FF10-4C98-9D60-AE8146909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493135" cy="6666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F5022-F216-4BF9-8A16-3F71B234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Do or die</a:t>
            </a:r>
          </a:p>
        </p:txBody>
      </p:sp>
      <p:grpSp>
        <p:nvGrpSpPr>
          <p:cNvPr id="4170" name="Group 4169">
            <a:extLst>
              <a:ext uri="{FF2B5EF4-FFF2-40B4-BE49-F238E27FC236}">
                <a16:creationId xmlns:a16="http://schemas.microsoft.com/office/drawing/2014/main" id="{64B11B37-89AD-4412-AAB6-C02A45EC1DD4}"/>
              </a:ext>
            </a:extLst>
          </p:cNvPr>
          <p:cNvGrpSpPr>
            <a:grpSpLocks noChangeAspect="1"/>
          </p:cNvGrpSpPr>
          <p:nvPr/>
        </p:nvGrpSpPr>
        <p:grpSpPr>
          <a:xfrm>
            <a:off x="-8454377" y="1915425"/>
            <a:ext cx="24036122" cy="9930384"/>
            <a:chOff x="-105508" y="1915425"/>
            <a:chExt cx="10494898" cy="4335906"/>
          </a:xfrm>
        </p:grpSpPr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B08B8851-9A35-4893-A566-398D76FCE8E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05508" y="2990363"/>
              <a:ext cx="10494898" cy="3260968"/>
              <a:chOff x="1348" y="1640"/>
              <a:chExt cx="3064" cy="1041"/>
            </a:xfrm>
          </p:grpSpPr>
          <p:sp>
            <p:nvSpPr>
              <p:cNvPr id="9" name="AutoShape 12">
                <a:extLst>
                  <a:ext uri="{FF2B5EF4-FFF2-40B4-BE49-F238E27FC236}">
                    <a16:creationId xmlns:a16="http://schemas.microsoft.com/office/drawing/2014/main" id="{B8747C8F-BCD8-4090-88C9-6481998E0CE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348" y="1640"/>
                <a:ext cx="3064" cy="1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50F6A0EF-3385-4924-B1F0-FC2E7E04E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" y="1681"/>
                <a:ext cx="2578" cy="1000"/>
              </a:xfrm>
              <a:custGeom>
                <a:avLst/>
                <a:gdLst>
                  <a:gd name="T0" fmla="*/ 0 w 2853"/>
                  <a:gd name="T1" fmla="*/ 24 h 1108"/>
                  <a:gd name="T2" fmla="*/ 90 w 2853"/>
                  <a:gd name="T3" fmla="*/ 11 h 1108"/>
                  <a:gd name="T4" fmla="*/ 203 w 2853"/>
                  <a:gd name="T5" fmla="*/ 5 h 1108"/>
                  <a:gd name="T6" fmla="*/ 305 w 2853"/>
                  <a:gd name="T7" fmla="*/ 48 h 1108"/>
                  <a:gd name="T8" fmla="*/ 379 w 2853"/>
                  <a:gd name="T9" fmla="*/ 78 h 1108"/>
                  <a:gd name="T10" fmla="*/ 497 w 2853"/>
                  <a:gd name="T11" fmla="*/ 90 h 1108"/>
                  <a:gd name="T12" fmla="*/ 566 w 2853"/>
                  <a:gd name="T13" fmla="*/ 82 h 1108"/>
                  <a:gd name="T14" fmla="*/ 663 w 2853"/>
                  <a:gd name="T15" fmla="*/ 97 h 1108"/>
                  <a:gd name="T16" fmla="*/ 945 w 2853"/>
                  <a:gd name="T17" fmla="*/ 97 h 1108"/>
                  <a:gd name="T18" fmla="*/ 1129 w 2853"/>
                  <a:gd name="T19" fmla="*/ 107 h 1108"/>
                  <a:gd name="T20" fmla="*/ 1348 w 2853"/>
                  <a:gd name="T21" fmla="*/ 117 h 1108"/>
                  <a:gd name="T22" fmla="*/ 1576 w 2853"/>
                  <a:gd name="T23" fmla="*/ 118 h 1108"/>
                  <a:gd name="T24" fmla="*/ 1837 w 2853"/>
                  <a:gd name="T25" fmla="*/ 153 h 1108"/>
                  <a:gd name="T26" fmla="*/ 2078 w 2853"/>
                  <a:gd name="T27" fmla="*/ 172 h 1108"/>
                  <a:gd name="T28" fmla="*/ 2224 w 2853"/>
                  <a:gd name="T29" fmla="*/ 225 h 1108"/>
                  <a:gd name="T30" fmla="*/ 2414 w 2853"/>
                  <a:gd name="T31" fmla="*/ 315 h 1108"/>
                  <a:gd name="T32" fmla="*/ 2550 w 2853"/>
                  <a:gd name="T33" fmla="*/ 359 h 1108"/>
                  <a:gd name="T34" fmla="*/ 2529 w 2853"/>
                  <a:gd name="T35" fmla="*/ 388 h 1108"/>
                  <a:gd name="T36" fmla="*/ 2579 w 2853"/>
                  <a:gd name="T37" fmla="*/ 393 h 1108"/>
                  <a:gd name="T38" fmla="*/ 2671 w 2853"/>
                  <a:gd name="T39" fmla="*/ 436 h 1108"/>
                  <a:gd name="T40" fmla="*/ 2815 w 2853"/>
                  <a:gd name="T41" fmla="*/ 480 h 1108"/>
                  <a:gd name="T42" fmla="*/ 2757 w 2853"/>
                  <a:gd name="T43" fmla="*/ 508 h 1108"/>
                  <a:gd name="T44" fmla="*/ 2687 w 2853"/>
                  <a:gd name="T45" fmla="*/ 528 h 1108"/>
                  <a:gd name="T46" fmla="*/ 2687 w 2853"/>
                  <a:gd name="T47" fmla="*/ 545 h 1108"/>
                  <a:gd name="T48" fmla="*/ 2547 w 2853"/>
                  <a:gd name="T49" fmla="*/ 585 h 1108"/>
                  <a:gd name="T50" fmla="*/ 2535 w 2853"/>
                  <a:gd name="T51" fmla="*/ 611 h 1108"/>
                  <a:gd name="T52" fmla="*/ 2440 w 2853"/>
                  <a:gd name="T53" fmla="*/ 616 h 1108"/>
                  <a:gd name="T54" fmla="*/ 2318 w 2853"/>
                  <a:gd name="T55" fmla="*/ 636 h 1108"/>
                  <a:gd name="T56" fmla="*/ 2221 w 2853"/>
                  <a:gd name="T57" fmla="*/ 647 h 1108"/>
                  <a:gd name="T58" fmla="*/ 2115 w 2853"/>
                  <a:gd name="T59" fmla="*/ 645 h 1108"/>
                  <a:gd name="T60" fmla="*/ 2065 w 2853"/>
                  <a:gd name="T61" fmla="*/ 667 h 1108"/>
                  <a:gd name="T62" fmla="*/ 2207 w 2853"/>
                  <a:gd name="T63" fmla="*/ 691 h 1108"/>
                  <a:gd name="T64" fmla="*/ 2282 w 2853"/>
                  <a:gd name="T65" fmla="*/ 675 h 1108"/>
                  <a:gd name="T66" fmla="*/ 2309 w 2853"/>
                  <a:gd name="T67" fmla="*/ 684 h 1108"/>
                  <a:gd name="T68" fmla="*/ 2415 w 2853"/>
                  <a:gd name="T69" fmla="*/ 694 h 1108"/>
                  <a:gd name="T70" fmla="*/ 2437 w 2853"/>
                  <a:gd name="T71" fmla="*/ 701 h 1108"/>
                  <a:gd name="T72" fmla="*/ 2340 w 2853"/>
                  <a:gd name="T73" fmla="*/ 761 h 1108"/>
                  <a:gd name="T74" fmla="*/ 2258 w 2853"/>
                  <a:gd name="T75" fmla="*/ 840 h 1108"/>
                  <a:gd name="T76" fmla="*/ 2205 w 2853"/>
                  <a:gd name="T77" fmla="*/ 889 h 1108"/>
                  <a:gd name="T78" fmla="*/ 2042 w 2853"/>
                  <a:gd name="T79" fmla="*/ 915 h 1108"/>
                  <a:gd name="T80" fmla="*/ 1899 w 2853"/>
                  <a:gd name="T81" fmla="*/ 928 h 1108"/>
                  <a:gd name="T82" fmla="*/ 1922 w 2853"/>
                  <a:gd name="T83" fmla="*/ 992 h 1108"/>
                  <a:gd name="T84" fmla="*/ 1856 w 2853"/>
                  <a:gd name="T85" fmla="*/ 1029 h 1108"/>
                  <a:gd name="T86" fmla="*/ 1740 w 2853"/>
                  <a:gd name="T87" fmla="*/ 1094 h 1108"/>
                  <a:gd name="T88" fmla="*/ 1670 w 2853"/>
                  <a:gd name="T89" fmla="*/ 1106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53" h="1108">
                    <a:moveTo>
                      <a:pt x="1602" y="1108"/>
                    </a:moveTo>
                    <a:cubicBezTo>
                      <a:pt x="1068" y="1108"/>
                      <a:pt x="534" y="1108"/>
                      <a:pt x="0" y="1108"/>
                    </a:cubicBezTo>
                    <a:cubicBezTo>
                      <a:pt x="0" y="747"/>
                      <a:pt x="0" y="386"/>
                      <a:pt x="0" y="24"/>
                    </a:cubicBezTo>
                    <a:cubicBezTo>
                      <a:pt x="12" y="24"/>
                      <a:pt x="22" y="23"/>
                      <a:pt x="32" y="24"/>
                    </a:cubicBezTo>
                    <a:cubicBezTo>
                      <a:pt x="42" y="25"/>
                      <a:pt x="51" y="24"/>
                      <a:pt x="60" y="19"/>
                    </a:cubicBezTo>
                    <a:cubicBezTo>
                      <a:pt x="70" y="15"/>
                      <a:pt x="80" y="13"/>
                      <a:pt x="90" y="11"/>
                    </a:cubicBezTo>
                    <a:cubicBezTo>
                      <a:pt x="102" y="9"/>
                      <a:pt x="113" y="10"/>
                      <a:pt x="125" y="8"/>
                    </a:cubicBezTo>
                    <a:cubicBezTo>
                      <a:pt x="145" y="6"/>
                      <a:pt x="164" y="2"/>
                      <a:pt x="184" y="1"/>
                    </a:cubicBezTo>
                    <a:cubicBezTo>
                      <a:pt x="190" y="0"/>
                      <a:pt x="197" y="3"/>
                      <a:pt x="203" y="5"/>
                    </a:cubicBezTo>
                    <a:cubicBezTo>
                      <a:pt x="213" y="7"/>
                      <a:pt x="222" y="10"/>
                      <a:pt x="231" y="13"/>
                    </a:cubicBezTo>
                    <a:cubicBezTo>
                      <a:pt x="234" y="14"/>
                      <a:pt x="236" y="15"/>
                      <a:pt x="238" y="16"/>
                    </a:cubicBezTo>
                    <a:cubicBezTo>
                      <a:pt x="258" y="31"/>
                      <a:pt x="280" y="43"/>
                      <a:pt x="305" y="48"/>
                    </a:cubicBezTo>
                    <a:cubicBezTo>
                      <a:pt x="310" y="49"/>
                      <a:pt x="319" y="53"/>
                      <a:pt x="319" y="56"/>
                    </a:cubicBezTo>
                    <a:cubicBezTo>
                      <a:pt x="320" y="67"/>
                      <a:pt x="329" y="65"/>
                      <a:pt x="334" y="67"/>
                    </a:cubicBezTo>
                    <a:cubicBezTo>
                      <a:pt x="349" y="71"/>
                      <a:pt x="364" y="75"/>
                      <a:pt x="379" y="78"/>
                    </a:cubicBezTo>
                    <a:cubicBezTo>
                      <a:pt x="386" y="80"/>
                      <a:pt x="394" y="80"/>
                      <a:pt x="400" y="79"/>
                    </a:cubicBezTo>
                    <a:cubicBezTo>
                      <a:pt x="410" y="76"/>
                      <a:pt x="418" y="76"/>
                      <a:pt x="428" y="78"/>
                    </a:cubicBezTo>
                    <a:cubicBezTo>
                      <a:pt x="450" y="83"/>
                      <a:pt x="474" y="86"/>
                      <a:pt x="497" y="90"/>
                    </a:cubicBezTo>
                    <a:cubicBezTo>
                      <a:pt x="500" y="90"/>
                      <a:pt x="504" y="89"/>
                      <a:pt x="507" y="88"/>
                    </a:cubicBezTo>
                    <a:cubicBezTo>
                      <a:pt x="509" y="87"/>
                      <a:pt x="511" y="85"/>
                      <a:pt x="514" y="85"/>
                    </a:cubicBezTo>
                    <a:cubicBezTo>
                      <a:pt x="531" y="84"/>
                      <a:pt x="549" y="83"/>
                      <a:pt x="566" y="82"/>
                    </a:cubicBezTo>
                    <a:cubicBezTo>
                      <a:pt x="575" y="82"/>
                      <a:pt x="582" y="84"/>
                      <a:pt x="588" y="90"/>
                    </a:cubicBezTo>
                    <a:cubicBezTo>
                      <a:pt x="591" y="93"/>
                      <a:pt x="596" y="94"/>
                      <a:pt x="600" y="94"/>
                    </a:cubicBezTo>
                    <a:cubicBezTo>
                      <a:pt x="621" y="95"/>
                      <a:pt x="642" y="97"/>
                      <a:pt x="663" y="97"/>
                    </a:cubicBezTo>
                    <a:cubicBezTo>
                      <a:pt x="700" y="96"/>
                      <a:pt x="737" y="102"/>
                      <a:pt x="775" y="91"/>
                    </a:cubicBezTo>
                    <a:cubicBezTo>
                      <a:pt x="819" y="78"/>
                      <a:pt x="864" y="86"/>
                      <a:pt x="909" y="96"/>
                    </a:cubicBezTo>
                    <a:cubicBezTo>
                      <a:pt x="920" y="99"/>
                      <a:pt x="933" y="98"/>
                      <a:pt x="945" y="97"/>
                    </a:cubicBezTo>
                    <a:cubicBezTo>
                      <a:pt x="980" y="93"/>
                      <a:pt x="1015" y="89"/>
                      <a:pt x="1050" y="85"/>
                    </a:cubicBezTo>
                    <a:cubicBezTo>
                      <a:pt x="1053" y="84"/>
                      <a:pt x="1057" y="85"/>
                      <a:pt x="1060" y="86"/>
                    </a:cubicBezTo>
                    <a:cubicBezTo>
                      <a:pt x="1083" y="93"/>
                      <a:pt x="1106" y="103"/>
                      <a:pt x="1129" y="107"/>
                    </a:cubicBezTo>
                    <a:cubicBezTo>
                      <a:pt x="1158" y="111"/>
                      <a:pt x="1187" y="111"/>
                      <a:pt x="1215" y="110"/>
                    </a:cubicBezTo>
                    <a:cubicBezTo>
                      <a:pt x="1245" y="109"/>
                      <a:pt x="1275" y="111"/>
                      <a:pt x="1304" y="118"/>
                    </a:cubicBezTo>
                    <a:cubicBezTo>
                      <a:pt x="1318" y="121"/>
                      <a:pt x="1333" y="123"/>
                      <a:pt x="1348" y="117"/>
                    </a:cubicBezTo>
                    <a:cubicBezTo>
                      <a:pt x="1353" y="115"/>
                      <a:pt x="1360" y="116"/>
                      <a:pt x="1367" y="116"/>
                    </a:cubicBezTo>
                    <a:cubicBezTo>
                      <a:pt x="1376" y="117"/>
                      <a:pt x="1385" y="120"/>
                      <a:pt x="1394" y="121"/>
                    </a:cubicBezTo>
                    <a:cubicBezTo>
                      <a:pt x="1455" y="126"/>
                      <a:pt x="1515" y="122"/>
                      <a:pt x="1576" y="118"/>
                    </a:cubicBezTo>
                    <a:cubicBezTo>
                      <a:pt x="1596" y="116"/>
                      <a:pt x="1617" y="113"/>
                      <a:pt x="1637" y="116"/>
                    </a:cubicBezTo>
                    <a:cubicBezTo>
                      <a:pt x="1676" y="120"/>
                      <a:pt x="1715" y="128"/>
                      <a:pt x="1753" y="136"/>
                    </a:cubicBezTo>
                    <a:cubicBezTo>
                      <a:pt x="1781" y="141"/>
                      <a:pt x="1809" y="150"/>
                      <a:pt x="1837" y="153"/>
                    </a:cubicBezTo>
                    <a:cubicBezTo>
                      <a:pt x="1886" y="157"/>
                      <a:pt x="1935" y="167"/>
                      <a:pt x="1984" y="174"/>
                    </a:cubicBezTo>
                    <a:cubicBezTo>
                      <a:pt x="1994" y="175"/>
                      <a:pt x="2005" y="177"/>
                      <a:pt x="2015" y="176"/>
                    </a:cubicBezTo>
                    <a:cubicBezTo>
                      <a:pt x="2036" y="174"/>
                      <a:pt x="2056" y="167"/>
                      <a:pt x="2078" y="172"/>
                    </a:cubicBezTo>
                    <a:cubicBezTo>
                      <a:pt x="2089" y="174"/>
                      <a:pt x="2100" y="170"/>
                      <a:pt x="2108" y="181"/>
                    </a:cubicBezTo>
                    <a:cubicBezTo>
                      <a:pt x="2136" y="191"/>
                      <a:pt x="2163" y="201"/>
                      <a:pt x="2191" y="211"/>
                    </a:cubicBezTo>
                    <a:cubicBezTo>
                      <a:pt x="2202" y="216"/>
                      <a:pt x="2213" y="220"/>
                      <a:pt x="2224" y="225"/>
                    </a:cubicBezTo>
                    <a:cubicBezTo>
                      <a:pt x="2241" y="233"/>
                      <a:pt x="2258" y="241"/>
                      <a:pt x="2276" y="249"/>
                    </a:cubicBezTo>
                    <a:cubicBezTo>
                      <a:pt x="2295" y="259"/>
                      <a:pt x="2314" y="268"/>
                      <a:pt x="2333" y="277"/>
                    </a:cubicBezTo>
                    <a:cubicBezTo>
                      <a:pt x="2360" y="290"/>
                      <a:pt x="2387" y="302"/>
                      <a:pt x="2414" y="315"/>
                    </a:cubicBezTo>
                    <a:cubicBezTo>
                      <a:pt x="2430" y="322"/>
                      <a:pt x="2447" y="329"/>
                      <a:pt x="2464" y="335"/>
                    </a:cubicBezTo>
                    <a:cubicBezTo>
                      <a:pt x="2485" y="341"/>
                      <a:pt x="2506" y="345"/>
                      <a:pt x="2527" y="351"/>
                    </a:cubicBezTo>
                    <a:cubicBezTo>
                      <a:pt x="2535" y="353"/>
                      <a:pt x="2542" y="356"/>
                      <a:pt x="2550" y="359"/>
                    </a:cubicBezTo>
                    <a:cubicBezTo>
                      <a:pt x="2559" y="363"/>
                      <a:pt x="2569" y="366"/>
                      <a:pt x="2578" y="370"/>
                    </a:cubicBezTo>
                    <a:cubicBezTo>
                      <a:pt x="2580" y="371"/>
                      <a:pt x="2579" y="374"/>
                      <a:pt x="2580" y="376"/>
                    </a:cubicBezTo>
                    <a:cubicBezTo>
                      <a:pt x="2563" y="378"/>
                      <a:pt x="2547" y="382"/>
                      <a:pt x="2529" y="388"/>
                    </a:cubicBezTo>
                    <a:cubicBezTo>
                      <a:pt x="2538" y="394"/>
                      <a:pt x="2545" y="398"/>
                      <a:pt x="2552" y="402"/>
                    </a:cubicBezTo>
                    <a:cubicBezTo>
                      <a:pt x="2569" y="411"/>
                      <a:pt x="2570" y="411"/>
                      <a:pt x="2577" y="393"/>
                    </a:cubicBezTo>
                    <a:cubicBezTo>
                      <a:pt x="2578" y="393"/>
                      <a:pt x="2579" y="393"/>
                      <a:pt x="2579" y="393"/>
                    </a:cubicBezTo>
                    <a:cubicBezTo>
                      <a:pt x="2607" y="406"/>
                      <a:pt x="2634" y="419"/>
                      <a:pt x="2662" y="432"/>
                    </a:cubicBezTo>
                    <a:cubicBezTo>
                      <a:pt x="2663" y="432"/>
                      <a:pt x="2664" y="433"/>
                      <a:pt x="2666" y="433"/>
                    </a:cubicBezTo>
                    <a:cubicBezTo>
                      <a:pt x="2667" y="434"/>
                      <a:pt x="2669" y="435"/>
                      <a:pt x="2671" y="436"/>
                    </a:cubicBezTo>
                    <a:cubicBezTo>
                      <a:pt x="2679" y="438"/>
                      <a:pt x="2686" y="440"/>
                      <a:pt x="2694" y="441"/>
                    </a:cubicBezTo>
                    <a:cubicBezTo>
                      <a:pt x="2704" y="450"/>
                      <a:pt x="2716" y="452"/>
                      <a:pt x="2728" y="453"/>
                    </a:cubicBezTo>
                    <a:cubicBezTo>
                      <a:pt x="2757" y="462"/>
                      <a:pt x="2786" y="471"/>
                      <a:pt x="2815" y="480"/>
                    </a:cubicBezTo>
                    <a:cubicBezTo>
                      <a:pt x="2827" y="484"/>
                      <a:pt x="2840" y="487"/>
                      <a:pt x="2853" y="490"/>
                    </a:cubicBezTo>
                    <a:cubicBezTo>
                      <a:pt x="2852" y="491"/>
                      <a:pt x="2852" y="492"/>
                      <a:pt x="2852" y="492"/>
                    </a:cubicBezTo>
                    <a:cubicBezTo>
                      <a:pt x="2820" y="498"/>
                      <a:pt x="2789" y="503"/>
                      <a:pt x="2757" y="508"/>
                    </a:cubicBezTo>
                    <a:cubicBezTo>
                      <a:pt x="2758" y="513"/>
                      <a:pt x="2758" y="517"/>
                      <a:pt x="2758" y="521"/>
                    </a:cubicBezTo>
                    <a:cubicBezTo>
                      <a:pt x="2738" y="522"/>
                      <a:pt x="2719" y="530"/>
                      <a:pt x="2699" y="525"/>
                    </a:cubicBezTo>
                    <a:cubicBezTo>
                      <a:pt x="2696" y="524"/>
                      <a:pt x="2691" y="527"/>
                      <a:pt x="2687" y="528"/>
                    </a:cubicBezTo>
                    <a:cubicBezTo>
                      <a:pt x="2689" y="532"/>
                      <a:pt x="2690" y="535"/>
                      <a:pt x="2692" y="539"/>
                    </a:cubicBezTo>
                    <a:cubicBezTo>
                      <a:pt x="2692" y="541"/>
                      <a:pt x="2693" y="542"/>
                      <a:pt x="2695" y="544"/>
                    </a:cubicBezTo>
                    <a:cubicBezTo>
                      <a:pt x="2691" y="545"/>
                      <a:pt x="2689" y="545"/>
                      <a:pt x="2687" y="545"/>
                    </a:cubicBezTo>
                    <a:cubicBezTo>
                      <a:pt x="2666" y="549"/>
                      <a:pt x="2645" y="551"/>
                      <a:pt x="2624" y="555"/>
                    </a:cubicBezTo>
                    <a:cubicBezTo>
                      <a:pt x="2617" y="556"/>
                      <a:pt x="2611" y="562"/>
                      <a:pt x="2604" y="561"/>
                    </a:cubicBezTo>
                    <a:cubicBezTo>
                      <a:pt x="2581" y="559"/>
                      <a:pt x="2561" y="566"/>
                      <a:pt x="2547" y="585"/>
                    </a:cubicBezTo>
                    <a:cubicBezTo>
                      <a:pt x="2547" y="586"/>
                      <a:pt x="2548" y="587"/>
                      <a:pt x="2548" y="588"/>
                    </a:cubicBezTo>
                    <a:cubicBezTo>
                      <a:pt x="2549" y="592"/>
                      <a:pt x="2551" y="597"/>
                      <a:pt x="2550" y="601"/>
                    </a:cubicBezTo>
                    <a:cubicBezTo>
                      <a:pt x="2548" y="608"/>
                      <a:pt x="2543" y="611"/>
                      <a:pt x="2535" y="611"/>
                    </a:cubicBezTo>
                    <a:cubicBezTo>
                      <a:pt x="2526" y="611"/>
                      <a:pt x="2516" y="613"/>
                      <a:pt x="2507" y="615"/>
                    </a:cubicBezTo>
                    <a:cubicBezTo>
                      <a:pt x="2501" y="615"/>
                      <a:pt x="2492" y="618"/>
                      <a:pt x="2488" y="615"/>
                    </a:cubicBezTo>
                    <a:cubicBezTo>
                      <a:pt x="2471" y="603"/>
                      <a:pt x="2455" y="607"/>
                      <a:pt x="2440" y="616"/>
                    </a:cubicBezTo>
                    <a:cubicBezTo>
                      <a:pt x="2424" y="625"/>
                      <a:pt x="2407" y="632"/>
                      <a:pt x="2388" y="630"/>
                    </a:cubicBezTo>
                    <a:cubicBezTo>
                      <a:pt x="2382" y="630"/>
                      <a:pt x="2375" y="629"/>
                      <a:pt x="2369" y="630"/>
                    </a:cubicBezTo>
                    <a:cubicBezTo>
                      <a:pt x="2352" y="631"/>
                      <a:pt x="2335" y="634"/>
                      <a:pt x="2318" y="636"/>
                    </a:cubicBezTo>
                    <a:cubicBezTo>
                      <a:pt x="2308" y="636"/>
                      <a:pt x="2299" y="637"/>
                      <a:pt x="2289" y="638"/>
                    </a:cubicBezTo>
                    <a:cubicBezTo>
                      <a:pt x="2270" y="640"/>
                      <a:pt x="2251" y="643"/>
                      <a:pt x="2232" y="645"/>
                    </a:cubicBezTo>
                    <a:cubicBezTo>
                      <a:pt x="2228" y="646"/>
                      <a:pt x="2225" y="646"/>
                      <a:pt x="2221" y="647"/>
                    </a:cubicBezTo>
                    <a:cubicBezTo>
                      <a:pt x="2202" y="652"/>
                      <a:pt x="2182" y="655"/>
                      <a:pt x="2163" y="646"/>
                    </a:cubicBezTo>
                    <a:cubicBezTo>
                      <a:pt x="2159" y="644"/>
                      <a:pt x="2155" y="643"/>
                      <a:pt x="2151" y="643"/>
                    </a:cubicBezTo>
                    <a:cubicBezTo>
                      <a:pt x="2139" y="644"/>
                      <a:pt x="2127" y="644"/>
                      <a:pt x="2115" y="645"/>
                    </a:cubicBezTo>
                    <a:cubicBezTo>
                      <a:pt x="2099" y="647"/>
                      <a:pt x="2083" y="650"/>
                      <a:pt x="2066" y="653"/>
                    </a:cubicBezTo>
                    <a:cubicBezTo>
                      <a:pt x="2065" y="654"/>
                      <a:pt x="2063" y="655"/>
                      <a:pt x="2062" y="656"/>
                    </a:cubicBezTo>
                    <a:cubicBezTo>
                      <a:pt x="2055" y="662"/>
                      <a:pt x="2063" y="664"/>
                      <a:pt x="2065" y="667"/>
                    </a:cubicBezTo>
                    <a:cubicBezTo>
                      <a:pt x="2075" y="677"/>
                      <a:pt x="2089" y="678"/>
                      <a:pt x="2102" y="682"/>
                    </a:cubicBezTo>
                    <a:cubicBezTo>
                      <a:pt x="2117" y="687"/>
                      <a:pt x="2131" y="693"/>
                      <a:pt x="2145" y="694"/>
                    </a:cubicBezTo>
                    <a:cubicBezTo>
                      <a:pt x="2166" y="695"/>
                      <a:pt x="2187" y="694"/>
                      <a:pt x="2207" y="691"/>
                    </a:cubicBezTo>
                    <a:cubicBezTo>
                      <a:pt x="2227" y="688"/>
                      <a:pt x="2246" y="682"/>
                      <a:pt x="2266" y="677"/>
                    </a:cubicBezTo>
                    <a:cubicBezTo>
                      <a:pt x="2269" y="677"/>
                      <a:pt x="2272" y="676"/>
                      <a:pt x="2276" y="676"/>
                    </a:cubicBezTo>
                    <a:cubicBezTo>
                      <a:pt x="2278" y="675"/>
                      <a:pt x="2280" y="675"/>
                      <a:pt x="2282" y="675"/>
                    </a:cubicBezTo>
                    <a:cubicBezTo>
                      <a:pt x="2283" y="679"/>
                      <a:pt x="2284" y="682"/>
                      <a:pt x="2285" y="686"/>
                    </a:cubicBezTo>
                    <a:cubicBezTo>
                      <a:pt x="2288" y="686"/>
                      <a:pt x="2291" y="686"/>
                      <a:pt x="2295" y="686"/>
                    </a:cubicBezTo>
                    <a:cubicBezTo>
                      <a:pt x="2299" y="685"/>
                      <a:pt x="2304" y="685"/>
                      <a:pt x="2309" y="684"/>
                    </a:cubicBezTo>
                    <a:cubicBezTo>
                      <a:pt x="2333" y="685"/>
                      <a:pt x="2357" y="687"/>
                      <a:pt x="2381" y="688"/>
                    </a:cubicBezTo>
                    <a:cubicBezTo>
                      <a:pt x="2383" y="689"/>
                      <a:pt x="2386" y="690"/>
                      <a:pt x="2389" y="691"/>
                    </a:cubicBezTo>
                    <a:cubicBezTo>
                      <a:pt x="2398" y="692"/>
                      <a:pt x="2406" y="693"/>
                      <a:pt x="2415" y="694"/>
                    </a:cubicBezTo>
                    <a:cubicBezTo>
                      <a:pt x="2418" y="694"/>
                      <a:pt x="2421" y="695"/>
                      <a:pt x="2423" y="695"/>
                    </a:cubicBezTo>
                    <a:cubicBezTo>
                      <a:pt x="2427" y="696"/>
                      <a:pt x="2431" y="696"/>
                      <a:pt x="2435" y="697"/>
                    </a:cubicBezTo>
                    <a:cubicBezTo>
                      <a:pt x="2436" y="698"/>
                      <a:pt x="2436" y="700"/>
                      <a:pt x="2437" y="701"/>
                    </a:cubicBezTo>
                    <a:cubicBezTo>
                      <a:pt x="2433" y="702"/>
                      <a:pt x="2429" y="702"/>
                      <a:pt x="2426" y="703"/>
                    </a:cubicBezTo>
                    <a:cubicBezTo>
                      <a:pt x="2412" y="707"/>
                      <a:pt x="2398" y="711"/>
                      <a:pt x="2390" y="724"/>
                    </a:cubicBezTo>
                    <a:cubicBezTo>
                      <a:pt x="2379" y="744"/>
                      <a:pt x="2359" y="755"/>
                      <a:pt x="2340" y="761"/>
                    </a:cubicBezTo>
                    <a:cubicBezTo>
                      <a:pt x="2320" y="767"/>
                      <a:pt x="2311" y="781"/>
                      <a:pt x="2302" y="795"/>
                    </a:cubicBezTo>
                    <a:cubicBezTo>
                      <a:pt x="2294" y="807"/>
                      <a:pt x="2287" y="816"/>
                      <a:pt x="2273" y="820"/>
                    </a:cubicBezTo>
                    <a:cubicBezTo>
                      <a:pt x="2263" y="822"/>
                      <a:pt x="2258" y="829"/>
                      <a:pt x="2258" y="840"/>
                    </a:cubicBezTo>
                    <a:cubicBezTo>
                      <a:pt x="2259" y="844"/>
                      <a:pt x="2258" y="847"/>
                      <a:pt x="2259" y="851"/>
                    </a:cubicBezTo>
                    <a:cubicBezTo>
                      <a:pt x="2259" y="863"/>
                      <a:pt x="2254" y="872"/>
                      <a:pt x="2244" y="878"/>
                    </a:cubicBezTo>
                    <a:cubicBezTo>
                      <a:pt x="2232" y="885"/>
                      <a:pt x="2219" y="889"/>
                      <a:pt x="2205" y="889"/>
                    </a:cubicBezTo>
                    <a:cubicBezTo>
                      <a:pt x="2172" y="890"/>
                      <a:pt x="2139" y="890"/>
                      <a:pt x="2107" y="891"/>
                    </a:cubicBezTo>
                    <a:cubicBezTo>
                      <a:pt x="2095" y="892"/>
                      <a:pt x="2082" y="894"/>
                      <a:pt x="2070" y="898"/>
                    </a:cubicBezTo>
                    <a:cubicBezTo>
                      <a:pt x="2060" y="901"/>
                      <a:pt x="2052" y="909"/>
                      <a:pt x="2042" y="915"/>
                    </a:cubicBezTo>
                    <a:cubicBezTo>
                      <a:pt x="2030" y="922"/>
                      <a:pt x="2017" y="926"/>
                      <a:pt x="2002" y="925"/>
                    </a:cubicBezTo>
                    <a:cubicBezTo>
                      <a:pt x="1976" y="925"/>
                      <a:pt x="1951" y="924"/>
                      <a:pt x="1925" y="924"/>
                    </a:cubicBezTo>
                    <a:cubicBezTo>
                      <a:pt x="1917" y="924"/>
                      <a:pt x="1909" y="927"/>
                      <a:pt x="1899" y="928"/>
                    </a:cubicBezTo>
                    <a:cubicBezTo>
                      <a:pt x="1912" y="940"/>
                      <a:pt x="1923" y="950"/>
                      <a:pt x="1933" y="960"/>
                    </a:cubicBezTo>
                    <a:cubicBezTo>
                      <a:pt x="1939" y="966"/>
                      <a:pt x="1948" y="970"/>
                      <a:pt x="1945" y="981"/>
                    </a:cubicBezTo>
                    <a:cubicBezTo>
                      <a:pt x="1942" y="991"/>
                      <a:pt x="1930" y="992"/>
                      <a:pt x="1922" y="992"/>
                    </a:cubicBezTo>
                    <a:cubicBezTo>
                      <a:pt x="1904" y="991"/>
                      <a:pt x="1890" y="1001"/>
                      <a:pt x="1876" y="1010"/>
                    </a:cubicBezTo>
                    <a:cubicBezTo>
                      <a:pt x="1872" y="1014"/>
                      <a:pt x="1867" y="1018"/>
                      <a:pt x="1863" y="1023"/>
                    </a:cubicBezTo>
                    <a:cubicBezTo>
                      <a:pt x="1860" y="1025"/>
                      <a:pt x="1858" y="1027"/>
                      <a:pt x="1856" y="1029"/>
                    </a:cubicBezTo>
                    <a:cubicBezTo>
                      <a:pt x="1846" y="1030"/>
                      <a:pt x="1837" y="1030"/>
                      <a:pt x="1827" y="1031"/>
                    </a:cubicBezTo>
                    <a:cubicBezTo>
                      <a:pt x="1817" y="1032"/>
                      <a:pt x="1807" y="1032"/>
                      <a:pt x="1797" y="1033"/>
                    </a:cubicBezTo>
                    <a:cubicBezTo>
                      <a:pt x="1770" y="1037"/>
                      <a:pt x="1738" y="1065"/>
                      <a:pt x="1740" y="1094"/>
                    </a:cubicBezTo>
                    <a:cubicBezTo>
                      <a:pt x="1738" y="1099"/>
                      <a:pt x="1736" y="1103"/>
                      <a:pt x="1734" y="1108"/>
                    </a:cubicBezTo>
                    <a:cubicBezTo>
                      <a:pt x="1714" y="1108"/>
                      <a:pt x="1693" y="1108"/>
                      <a:pt x="1673" y="1108"/>
                    </a:cubicBezTo>
                    <a:cubicBezTo>
                      <a:pt x="1672" y="1107"/>
                      <a:pt x="1671" y="1106"/>
                      <a:pt x="1670" y="1106"/>
                    </a:cubicBezTo>
                    <a:cubicBezTo>
                      <a:pt x="1649" y="1106"/>
                      <a:pt x="1628" y="1105"/>
                      <a:pt x="1607" y="1104"/>
                    </a:cubicBezTo>
                    <a:cubicBezTo>
                      <a:pt x="1606" y="1104"/>
                      <a:pt x="1604" y="1107"/>
                      <a:pt x="1602" y="1108"/>
                    </a:cubicBezTo>
                    <a:close/>
                  </a:path>
                </a:pathLst>
              </a:custGeom>
              <a:solidFill>
                <a:srgbClr val="C58A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6">
                <a:extLst>
                  <a:ext uri="{FF2B5EF4-FFF2-40B4-BE49-F238E27FC236}">
                    <a16:creationId xmlns:a16="http://schemas.microsoft.com/office/drawing/2014/main" id="{8A57C39C-07C0-474F-AD82-8982ABEE5C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2" y="2193"/>
                <a:ext cx="583" cy="488"/>
              </a:xfrm>
              <a:custGeom>
                <a:avLst/>
                <a:gdLst>
                  <a:gd name="T0" fmla="*/ 326 w 645"/>
                  <a:gd name="T1" fmla="*/ 540 h 540"/>
                  <a:gd name="T2" fmla="*/ 349 w 645"/>
                  <a:gd name="T3" fmla="*/ 499 h 540"/>
                  <a:gd name="T4" fmla="*/ 380 w 645"/>
                  <a:gd name="T5" fmla="*/ 462 h 540"/>
                  <a:gd name="T6" fmla="*/ 359 w 645"/>
                  <a:gd name="T7" fmla="*/ 458 h 540"/>
                  <a:gd name="T8" fmla="*/ 349 w 645"/>
                  <a:gd name="T9" fmla="*/ 444 h 540"/>
                  <a:gd name="T10" fmla="*/ 401 w 645"/>
                  <a:gd name="T11" fmla="*/ 441 h 540"/>
                  <a:gd name="T12" fmla="*/ 420 w 645"/>
                  <a:gd name="T13" fmla="*/ 373 h 540"/>
                  <a:gd name="T14" fmla="*/ 448 w 645"/>
                  <a:gd name="T15" fmla="*/ 329 h 540"/>
                  <a:gd name="T16" fmla="*/ 455 w 645"/>
                  <a:gd name="T17" fmla="*/ 274 h 540"/>
                  <a:gd name="T18" fmla="*/ 426 w 645"/>
                  <a:gd name="T19" fmla="*/ 219 h 540"/>
                  <a:gd name="T20" fmla="*/ 427 w 645"/>
                  <a:gd name="T21" fmla="*/ 127 h 540"/>
                  <a:gd name="T22" fmla="*/ 388 w 645"/>
                  <a:gd name="T23" fmla="*/ 121 h 540"/>
                  <a:gd name="T24" fmla="*/ 294 w 645"/>
                  <a:gd name="T25" fmla="*/ 110 h 540"/>
                  <a:gd name="T26" fmla="*/ 188 w 645"/>
                  <a:gd name="T27" fmla="*/ 102 h 540"/>
                  <a:gd name="T28" fmla="*/ 172 w 645"/>
                  <a:gd name="T29" fmla="*/ 106 h 540"/>
                  <a:gd name="T30" fmla="*/ 135 w 645"/>
                  <a:gd name="T31" fmla="*/ 111 h 540"/>
                  <a:gd name="T32" fmla="*/ 8 w 645"/>
                  <a:gd name="T33" fmla="*/ 107 h 540"/>
                  <a:gd name="T34" fmla="*/ 11 w 645"/>
                  <a:gd name="T35" fmla="*/ 97 h 540"/>
                  <a:gd name="T36" fmla="*/ 143 w 645"/>
                  <a:gd name="T37" fmla="*/ 89 h 540"/>
                  <a:gd name="T38" fmla="*/ 269 w 645"/>
                  <a:gd name="T39" fmla="*/ 70 h 540"/>
                  <a:gd name="T40" fmla="*/ 401 w 645"/>
                  <a:gd name="T41" fmla="*/ 56 h 540"/>
                  <a:gd name="T42" fmla="*/ 477 w 645"/>
                  <a:gd name="T43" fmla="*/ 30 h 540"/>
                  <a:gd name="T44" fmla="*/ 521 w 645"/>
                  <a:gd name="T45" fmla="*/ 0 h 540"/>
                  <a:gd name="T46" fmla="*/ 529 w 645"/>
                  <a:gd name="T47" fmla="*/ 85 h 540"/>
                  <a:gd name="T48" fmla="*/ 522 w 645"/>
                  <a:gd name="T49" fmla="*/ 143 h 540"/>
                  <a:gd name="T50" fmla="*/ 562 w 645"/>
                  <a:gd name="T51" fmla="*/ 194 h 540"/>
                  <a:gd name="T52" fmla="*/ 591 w 645"/>
                  <a:gd name="T53" fmla="*/ 209 h 540"/>
                  <a:gd name="T54" fmla="*/ 590 w 645"/>
                  <a:gd name="T55" fmla="*/ 297 h 540"/>
                  <a:gd name="T56" fmla="*/ 606 w 645"/>
                  <a:gd name="T57" fmla="*/ 315 h 540"/>
                  <a:gd name="T58" fmla="*/ 571 w 645"/>
                  <a:gd name="T59" fmla="*/ 342 h 540"/>
                  <a:gd name="T60" fmla="*/ 564 w 645"/>
                  <a:gd name="T61" fmla="*/ 428 h 540"/>
                  <a:gd name="T62" fmla="*/ 590 w 645"/>
                  <a:gd name="T63" fmla="*/ 445 h 540"/>
                  <a:gd name="T64" fmla="*/ 645 w 645"/>
                  <a:gd name="T65" fmla="*/ 473 h 540"/>
                  <a:gd name="T66" fmla="*/ 640 w 645"/>
                  <a:gd name="T67" fmla="*/ 499 h 540"/>
                  <a:gd name="T68" fmla="*/ 639 w 645"/>
                  <a:gd name="T69" fmla="*/ 540 h 540"/>
                  <a:gd name="T70" fmla="*/ 561 w 645"/>
                  <a:gd name="T71" fmla="*/ 254 h 540"/>
                  <a:gd name="T72" fmla="*/ 531 w 645"/>
                  <a:gd name="T73" fmla="*/ 339 h 540"/>
                  <a:gd name="T74" fmla="*/ 499 w 645"/>
                  <a:gd name="T75" fmla="*/ 437 h 540"/>
                  <a:gd name="T76" fmla="*/ 497 w 645"/>
                  <a:gd name="T77" fmla="*/ 462 h 540"/>
                  <a:gd name="T78" fmla="*/ 535 w 645"/>
                  <a:gd name="T79" fmla="*/ 376 h 540"/>
                  <a:gd name="T80" fmla="*/ 556 w 645"/>
                  <a:gd name="T81" fmla="*/ 29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5" h="540">
                    <a:moveTo>
                      <a:pt x="639" y="540"/>
                    </a:moveTo>
                    <a:cubicBezTo>
                      <a:pt x="534" y="540"/>
                      <a:pt x="430" y="540"/>
                      <a:pt x="326" y="540"/>
                    </a:cubicBezTo>
                    <a:cubicBezTo>
                      <a:pt x="326" y="537"/>
                      <a:pt x="326" y="533"/>
                      <a:pt x="328" y="531"/>
                    </a:cubicBezTo>
                    <a:cubicBezTo>
                      <a:pt x="334" y="520"/>
                      <a:pt x="341" y="509"/>
                      <a:pt x="349" y="499"/>
                    </a:cubicBezTo>
                    <a:cubicBezTo>
                      <a:pt x="356" y="490"/>
                      <a:pt x="366" y="483"/>
                      <a:pt x="375" y="474"/>
                    </a:cubicBezTo>
                    <a:cubicBezTo>
                      <a:pt x="378" y="471"/>
                      <a:pt x="378" y="466"/>
                      <a:pt x="380" y="462"/>
                    </a:cubicBezTo>
                    <a:cubicBezTo>
                      <a:pt x="375" y="460"/>
                      <a:pt x="371" y="458"/>
                      <a:pt x="366" y="457"/>
                    </a:cubicBezTo>
                    <a:cubicBezTo>
                      <a:pt x="364" y="456"/>
                      <a:pt x="361" y="457"/>
                      <a:pt x="359" y="458"/>
                    </a:cubicBezTo>
                    <a:cubicBezTo>
                      <a:pt x="351" y="461"/>
                      <a:pt x="348" y="458"/>
                      <a:pt x="349" y="450"/>
                    </a:cubicBezTo>
                    <a:cubicBezTo>
                      <a:pt x="349" y="448"/>
                      <a:pt x="349" y="446"/>
                      <a:pt x="349" y="444"/>
                    </a:cubicBezTo>
                    <a:cubicBezTo>
                      <a:pt x="360" y="443"/>
                      <a:pt x="371" y="442"/>
                      <a:pt x="382" y="442"/>
                    </a:cubicBezTo>
                    <a:cubicBezTo>
                      <a:pt x="389" y="442"/>
                      <a:pt x="397" y="444"/>
                      <a:pt x="401" y="441"/>
                    </a:cubicBezTo>
                    <a:cubicBezTo>
                      <a:pt x="406" y="439"/>
                      <a:pt x="407" y="430"/>
                      <a:pt x="409" y="424"/>
                    </a:cubicBezTo>
                    <a:cubicBezTo>
                      <a:pt x="416" y="408"/>
                      <a:pt x="420" y="391"/>
                      <a:pt x="420" y="373"/>
                    </a:cubicBezTo>
                    <a:cubicBezTo>
                      <a:pt x="420" y="363"/>
                      <a:pt x="424" y="352"/>
                      <a:pt x="425" y="341"/>
                    </a:cubicBezTo>
                    <a:cubicBezTo>
                      <a:pt x="442" y="342"/>
                      <a:pt x="445" y="341"/>
                      <a:pt x="448" y="329"/>
                    </a:cubicBezTo>
                    <a:cubicBezTo>
                      <a:pt x="451" y="317"/>
                      <a:pt x="452" y="305"/>
                      <a:pt x="454" y="293"/>
                    </a:cubicBezTo>
                    <a:cubicBezTo>
                      <a:pt x="455" y="287"/>
                      <a:pt x="457" y="280"/>
                      <a:pt x="455" y="274"/>
                    </a:cubicBezTo>
                    <a:cubicBezTo>
                      <a:pt x="449" y="257"/>
                      <a:pt x="441" y="241"/>
                      <a:pt x="434" y="225"/>
                    </a:cubicBezTo>
                    <a:cubicBezTo>
                      <a:pt x="433" y="222"/>
                      <a:pt x="428" y="221"/>
                      <a:pt x="426" y="219"/>
                    </a:cubicBezTo>
                    <a:cubicBezTo>
                      <a:pt x="435" y="189"/>
                      <a:pt x="434" y="158"/>
                      <a:pt x="438" y="126"/>
                    </a:cubicBezTo>
                    <a:cubicBezTo>
                      <a:pt x="433" y="126"/>
                      <a:pt x="430" y="127"/>
                      <a:pt x="427" y="127"/>
                    </a:cubicBezTo>
                    <a:cubicBezTo>
                      <a:pt x="426" y="119"/>
                      <a:pt x="419" y="122"/>
                      <a:pt x="414" y="121"/>
                    </a:cubicBezTo>
                    <a:cubicBezTo>
                      <a:pt x="405" y="121"/>
                      <a:pt x="397" y="122"/>
                      <a:pt x="388" y="121"/>
                    </a:cubicBezTo>
                    <a:cubicBezTo>
                      <a:pt x="371" y="120"/>
                      <a:pt x="355" y="119"/>
                      <a:pt x="338" y="117"/>
                    </a:cubicBezTo>
                    <a:cubicBezTo>
                      <a:pt x="323" y="116"/>
                      <a:pt x="309" y="113"/>
                      <a:pt x="294" y="110"/>
                    </a:cubicBezTo>
                    <a:cubicBezTo>
                      <a:pt x="277" y="108"/>
                      <a:pt x="260" y="104"/>
                      <a:pt x="242" y="102"/>
                    </a:cubicBezTo>
                    <a:cubicBezTo>
                      <a:pt x="225" y="101"/>
                      <a:pt x="206" y="102"/>
                      <a:pt x="188" y="102"/>
                    </a:cubicBezTo>
                    <a:cubicBezTo>
                      <a:pt x="185" y="102"/>
                      <a:pt x="183" y="105"/>
                      <a:pt x="180" y="106"/>
                    </a:cubicBezTo>
                    <a:cubicBezTo>
                      <a:pt x="177" y="106"/>
                      <a:pt x="175" y="106"/>
                      <a:pt x="172" y="106"/>
                    </a:cubicBezTo>
                    <a:cubicBezTo>
                      <a:pt x="170" y="106"/>
                      <a:pt x="168" y="105"/>
                      <a:pt x="167" y="105"/>
                    </a:cubicBezTo>
                    <a:cubicBezTo>
                      <a:pt x="156" y="107"/>
                      <a:pt x="146" y="109"/>
                      <a:pt x="135" y="111"/>
                    </a:cubicBezTo>
                    <a:cubicBezTo>
                      <a:pt x="114" y="115"/>
                      <a:pt x="93" y="121"/>
                      <a:pt x="72" y="122"/>
                    </a:cubicBezTo>
                    <a:cubicBezTo>
                      <a:pt x="48" y="123"/>
                      <a:pt x="29" y="112"/>
                      <a:pt x="8" y="107"/>
                    </a:cubicBezTo>
                    <a:cubicBezTo>
                      <a:pt x="5" y="106"/>
                      <a:pt x="3" y="102"/>
                      <a:pt x="0" y="100"/>
                    </a:cubicBezTo>
                    <a:cubicBezTo>
                      <a:pt x="4" y="99"/>
                      <a:pt x="7" y="96"/>
                      <a:pt x="11" y="97"/>
                    </a:cubicBezTo>
                    <a:cubicBezTo>
                      <a:pt x="25" y="97"/>
                      <a:pt x="40" y="99"/>
                      <a:pt x="54" y="98"/>
                    </a:cubicBezTo>
                    <a:cubicBezTo>
                      <a:pt x="84" y="96"/>
                      <a:pt x="114" y="96"/>
                      <a:pt x="143" y="89"/>
                    </a:cubicBezTo>
                    <a:cubicBezTo>
                      <a:pt x="169" y="82"/>
                      <a:pt x="195" y="77"/>
                      <a:pt x="222" y="71"/>
                    </a:cubicBezTo>
                    <a:cubicBezTo>
                      <a:pt x="238" y="71"/>
                      <a:pt x="253" y="68"/>
                      <a:pt x="269" y="70"/>
                    </a:cubicBezTo>
                    <a:cubicBezTo>
                      <a:pt x="295" y="73"/>
                      <a:pt x="320" y="68"/>
                      <a:pt x="345" y="64"/>
                    </a:cubicBezTo>
                    <a:cubicBezTo>
                      <a:pt x="364" y="62"/>
                      <a:pt x="383" y="60"/>
                      <a:pt x="401" y="56"/>
                    </a:cubicBezTo>
                    <a:cubicBezTo>
                      <a:pt x="424" y="51"/>
                      <a:pt x="447" y="45"/>
                      <a:pt x="469" y="39"/>
                    </a:cubicBezTo>
                    <a:cubicBezTo>
                      <a:pt x="473" y="38"/>
                      <a:pt x="476" y="33"/>
                      <a:pt x="477" y="30"/>
                    </a:cubicBezTo>
                    <a:cubicBezTo>
                      <a:pt x="479" y="21"/>
                      <a:pt x="483" y="14"/>
                      <a:pt x="491" y="11"/>
                    </a:cubicBezTo>
                    <a:cubicBezTo>
                      <a:pt x="501" y="7"/>
                      <a:pt x="511" y="4"/>
                      <a:pt x="521" y="0"/>
                    </a:cubicBezTo>
                    <a:cubicBezTo>
                      <a:pt x="519" y="21"/>
                      <a:pt x="516" y="41"/>
                      <a:pt x="513" y="61"/>
                    </a:cubicBezTo>
                    <a:cubicBezTo>
                      <a:pt x="511" y="76"/>
                      <a:pt x="515" y="82"/>
                      <a:pt x="529" y="85"/>
                    </a:cubicBezTo>
                    <a:cubicBezTo>
                      <a:pt x="528" y="100"/>
                      <a:pt x="527" y="115"/>
                      <a:pt x="525" y="130"/>
                    </a:cubicBezTo>
                    <a:cubicBezTo>
                      <a:pt x="525" y="134"/>
                      <a:pt x="523" y="139"/>
                      <a:pt x="522" y="143"/>
                    </a:cubicBezTo>
                    <a:cubicBezTo>
                      <a:pt x="516" y="167"/>
                      <a:pt x="518" y="171"/>
                      <a:pt x="538" y="180"/>
                    </a:cubicBezTo>
                    <a:cubicBezTo>
                      <a:pt x="546" y="184"/>
                      <a:pt x="554" y="190"/>
                      <a:pt x="562" y="194"/>
                    </a:cubicBezTo>
                    <a:cubicBezTo>
                      <a:pt x="566" y="197"/>
                      <a:pt x="571" y="198"/>
                      <a:pt x="575" y="200"/>
                    </a:cubicBezTo>
                    <a:cubicBezTo>
                      <a:pt x="581" y="203"/>
                      <a:pt x="589" y="205"/>
                      <a:pt x="591" y="209"/>
                    </a:cubicBezTo>
                    <a:cubicBezTo>
                      <a:pt x="596" y="222"/>
                      <a:pt x="601" y="237"/>
                      <a:pt x="601" y="250"/>
                    </a:cubicBezTo>
                    <a:cubicBezTo>
                      <a:pt x="601" y="266"/>
                      <a:pt x="594" y="281"/>
                      <a:pt x="590" y="297"/>
                    </a:cubicBezTo>
                    <a:cubicBezTo>
                      <a:pt x="588" y="305"/>
                      <a:pt x="586" y="313"/>
                      <a:pt x="583" y="323"/>
                    </a:cubicBezTo>
                    <a:cubicBezTo>
                      <a:pt x="592" y="320"/>
                      <a:pt x="599" y="318"/>
                      <a:pt x="606" y="315"/>
                    </a:cubicBezTo>
                    <a:cubicBezTo>
                      <a:pt x="602" y="329"/>
                      <a:pt x="590" y="333"/>
                      <a:pt x="579" y="338"/>
                    </a:cubicBezTo>
                    <a:cubicBezTo>
                      <a:pt x="576" y="339"/>
                      <a:pt x="572" y="340"/>
                      <a:pt x="571" y="342"/>
                    </a:cubicBezTo>
                    <a:cubicBezTo>
                      <a:pt x="563" y="356"/>
                      <a:pt x="557" y="370"/>
                      <a:pt x="561" y="385"/>
                    </a:cubicBezTo>
                    <a:cubicBezTo>
                      <a:pt x="565" y="399"/>
                      <a:pt x="569" y="413"/>
                      <a:pt x="564" y="428"/>
                    </a:cubicBezTo>
                    <a:cubicBezTo>
                      <a:pt x="563" y="430"/>
                      <a:pt x="565" y="432"/>
                      <a:pt x="565" y="433"/>
                    </a:cubicBezTo>
                    <a:cubicBezTo>
                      <a:pt x="581" y="431"/>
                      <a:pt x="581" y="431"/>
                      <a:pt x="590" y="445"/>
                    </a:cubicBezTo>
                    <a:cubicBezTo>
                      <a:pt x="596" y="455"/>
                      <a:pt x="602" y="465"/>
                      <a:pt x="615" y="467"/>
                    </a:cubicBezTo>
                    <a:cubicBezTo>
                      <a:pt x="625" y="468"/>
                      <a:pt x="635" y="471"/>
                      <a:pt x="645" y="473"/>
                    </a:cubicBezTo>
                    <a:cubicBezTo>
                      <a:pt x="645" y="480"/>
                      <a:pt x="645" y="487"/>
                      <a:pt x="644" y="494"/>
                    </a:cubicBezTo>
                    <a:cubicBezTo>
                      <a:pt x="643" y="496"/>
                      <a:pt x="640" y="498"/>
                      <a:pt x="640" y="499"/>
                    </a:cubicBezTo>
                    <a:cubicBezTo>
                      <a:pt x="641" y="506"/>
                      <a:pt x="642" y="513"/>
                      <a:pt x="642" y="519"/>
                    </a:cubicBezTo>
                    <a:cubicBezTo>
                      <a:pt x="642" y="526"/>
                      <a:pt x="640" y="533"/>
                      <a:pt x="639" y="540"/>
                    </a:cubicBezTo>
                    <a:close/>
                    <a:moveTo>
                      <a:pt x="567" y="256"/>
                    </a:moveTo>
                    <a:cubicBezTo>
                      <a:pt x="565" y="255"/>
                      <a:pt x="563" y="254"/>
                      <a:pt x="561" y="254"/>
                    </a:cubicBezTo>
                    <a:cubicBezTo>
                      <a:pt x="558" y="260"/>
                      <a:pt x="554" y="267"/>
                      <a:pt x="552" y="273"/>
                    </a:cubicBezTo>
                    <a:cubicBezTo>
                      <a:pt x="545" y="295"/>
                      <a:pt x="538" y="317"/>
                      <a:pt x="531" y="339"/>
                    </a:cubicBezTo>
                    <a:cubicBezTo>
                      <a:pt x="527" y="353"/>
                      <a:pt x="522" y="366"/>
                      <a:pt x="517" y="380"/>
                    </a:cubicBezTo>
                    <a:cubicBezTo>
                      <a:pt x="511" y="399"/>
                      <a:pt x="505" y="418"/>
                      <a:pt x="499" y="437"/>
                    </a:cubicBezTo>
                    <a:cubicBezTo>
                      <a:pt x="497" y="443"/>
                      <a:pt x="496" y="450"/>
                      <a:pt x="495" y="456"/>
                    </a:cubicBezTo>
                    <a:cubicBezTo>
                      <a:pt x="494" y="458"/>
                      <a:pt x="496" y="461"/>
                      <a:pt x="497" y="462"/>
                    </a:cubicBezTo>
                    <a:cubicBezTo>
                      <a:pt x="505" y="467"/>
                      <a:pt x="528" y="457"/>
                      <a:pt x="529" y="447"/>
                    </a:cubicBezTo>
                    <a:cubicBezTo>
                      <a:pt x="531" y="424"/>
                      <a:pt x="533" y="400"/>
                      <a:pt x="535" y="376"/>
                    </a:cubicBezTo>
                    <a:cubicBezTo>
                      <a:pt x="536" y="367"/>
                      <a:pt x="536" y="356"/>
                      <a:pt x="538" y="347"/>
                    </a:cubicBezTo>
                    <a:cubicBezTo>
                      <a:pt x="543" y="329"/>
                      <a:pt x="550" y="312"/>
                      <a:pt x="556" y="294"/>
                    </a:cubicBezTo>
                    <a:cubicBezTo>
                      <a:pt x="560" y="281"/>
                      <a:pt x="563" y="268"/>
                      <a:pt x="567" y="256"/>
                    </a:cubicBezTo>
                    <a:close/>
                  </a:path>
                </a:pathLst>
              </a:custGeom>
              <a:solidFill>
                <a:srgbClr val="6E4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7">
                <a:extLst>
                  <a:ext uri="{FF2B5EF4-FFF2-40B4-BE49-F238E27FC236}">
                    <a16:creationId xmlns:a16="http://schemas.microsoft.com/office/drawing/2014/main" id="{7F140924-989E-4DDC-8190-0BC33339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2359"/>
                <a:ext cx="313" cy="322"/>
              </a:xfrm>
              <a:custGeom>
                <a:avLst/>
                <a:gdLst>
                  <a:gd name="T0" fmla="*/ 241 w 347"/>
                  <a:gd name="T1" fmla="*/ 357 h 357"/>
                  <a:gd name="T2" fmla="*/ 19 w 347"/>
                  <a:gd name="T3" fmla="*/ 357 h 357"/>
                  <a:gd name="T4" fmla="*/ 22 w 347"/>
                  <a:gd name="T5" fmla="*/ 303 h 357"/>
                  <a:gd name="T6" fmla="*/ 25 w 347"/>
                  <a:gd name="T7" fmla="*/ 235 h 357"/>
                  <a:gd name="T8" fmla="*/ 10 w 347"/>
                  <a:gd name="T9" fmla="*/ 197 h 357"/>
                  <a:gd name="T10" fmla="*/ 1 w 347"/>
                  <a:gd name="T11" fmla="*/ 180 h 357"/>
                  <a:gd name="T12" fmla="*/ 39 w 347"/>
                  <a:gd name="T13" fmla="*/ 177 h 357"/>
                  <a:gd name="T14" fmla="*/ 114 w 347"/>
                  <a:gd name="T15" fmla="*/ 174 h 357"/>
                  <a:gd name="T16" fmla="*/ 163 w 347"/>
                  <a:gd name="T17" fmla="*/ 166 h 357"/>
                  <a:gd name="T18" fmla="*/ 240 w 347"/>
                  <a:gd name="T19" fmla="*/ 103 h 357"/>
                  <a:gd name="T20" fmla="*/ 266 w 347"/>
                  <a:gd name="T21" fmla="*/ 74 h 357"/>
                  <a:gd name="T22" fmla="*/ 291 w 347"/>
                  <a:gd name="T23" fmla="*/ 40 h 357"/>
                  <a:gd name="T24" fmla="*/ 307 w 347"/>
                  <a:gd name="T25" fmla="*/ 20 h 357"/>
                  <a:gd name="T26" fmla="*/ 343 w 347"/>
                  <a:gd name="T27" fmla="*/ 0 h 357"/>
                  <a:gd name="T28" fmla="*/ 347 w 347"/>
                  <a:gd name="T29" fmla="*/ 8 h 357"/>
                  <a:gd name="T30" fmla="*/ 342 w 347"/>
                  <a:gd name="T31" fmla="*/ 24 h 357"/>
                  <a:gd name="T32" fmla="*/ 321 w 347"/>
                  <a:gd name="T33" fmla="*/ 57 h 357"/>
                  <a:gd name="T34" fmla="*/ 311 w 347"/>
                  <a:gd name="T35" fmla="*/ 80 h 357"/>
                  <a:gd name="T36" fmla="*/ 311 w 347"/>
                  <a:gd name="T37" fmla="*/ 133 h 357"/>
                  <a:gd name="T38" fmla="*/ 288 w 347"/>
                  <a:gd name="T39" fmla="*/ 173 h 357"/>
                  <a:gd name="T40" fmla="*/ 282 w 347"/>
                  <a:gd name="T41" fmla="*/ 180 h 357"/>
                  <a:gd name="T42" fmla="*/ 277 w 347"/>
                  <a:gd name="T43" fmla="*/ 199 h 357"/>
                  <a:gd name="T44" fmla="*/ 262 w 347"/>
                  <a:gd name="T45" fmla="*/ 234 h 357"/>
                  <a:gd name="T46" fmla="*/ 241 w 347"/>
                  <a:gd name="T47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7" h="357">
                    <a:moveTo>
                      <a:pt x="241" y="357"/>
                    </a:moveTo>
                    <a:cubicBezTo>
                      <a:pt x="167" y="357"/>
                      <a:pt x="93" y="357"/>
                      <a:pt x="19" y="357"/>
                    </a:cubicBezTo>
                    <a:cubicBezTo>
                      <a:pt x="20" y="339"/>
                      <a:pt x="22" y="321"/>
                      <a:pt x="22" y="303"/>
                    </a:cubicBezTo>
                    <a:cubicBezTo>
                      <a:pt x="23" y="280"/>
                      <a:pt x="22" y="258"/>
                      <a:pt x="25" y="235"/>
                    </a:cubicBezTo>
                    <a:cubicBezTo>
                      <a:pt x="27" y="219"/>
                      <a:pt x="27" y="206"/>
                      <a:pt x="10" y="197"/>
                    </a:cubicBezTo>
                    <a:cubicBezTo>
                      <a:pt x="4" y="194"/>
                      <a:pt x="0" y="188"/>
                      <a:pt x="1" y="180"/>
                    </a:cubicBezTo>
                    <a:cubicBezTo>
                      <a:pt x="14" y="179"/>
                      <a:pt x="27" y="177"/>
                      <a:pt x="39" y="177"/>
                    </a:cubicBezTo>
                    <a:cubicBezTo>
                      <a:pt x="64" y="175"/>
                      <a:pt x="89" y="176"/>
                      <a:pt x="114" y="174"/>
                    </a:cubicBezTo>
                    <a:cubicBezTo>
                      <a:pt x="130" y="173"/>
                      <a:pt x="147" y="170"/>
                      <a:pt x="163" y="166"/>
                    </a:cubicBezTo>
                    <a:cubicBezTo>
                      <a:pt x="197" y="156"/>
                      <a:pt x="220" y="132"/>
                      <a:pt x="240" y="103"/>
                    </a:cubicBezTo>
                    <a:cubicBezTo>
                      <a:pt x="247" y="93"/>
                      <a:pt x="256" y="83"/>
                      <a:pt x="266" y="74"/>
                    </a:cubicBezTo>
                    <a:cubicBezTo>
                      <a:pt x="276" y="64"/>
                      <a:pt x="286" y="54"/>
                      <a:pt x="291" y="40"/>
                    </a:cubicBezTo>
                    <a:cubicBezTo>
                      <a:pt x="294" y="33"/>
                      <a:pt x="300" y="25"/>
                      <a:pt x="307" y="20"/>
                    </a:cubicBezTo>
                    <a:cubicBezTo>
                      <a:pt x="318" y="12"/>
                      <a:pt x="331" y="6"/>
                      <a:pt x="343" y="0"/>
                    </a:cubicBezTo>
                    <a:cubicBezTo>
                      <a:pt x="344" y="2"/>
                      <a:pt x="347" y="5"/>
                      <a:pt x="347" y="8"/>
                    </a:cubicBezTo>
                    <a:cubicBezTo>
                      <a:pt x="346" y="13"/>
                      <a:pt x="345" y="19"/>
                      <a:pt x="342" y="24"/>
                    </a:cubicBezTo>
                    <a:cubicBezTo>
                      <a:pt x="336" y="36"/>
                      <a:pt x="328" y="46"/>
                      <a:pt x="321" y="57"/>
                    </a:cubicBezTo>
                    <a:cubicBezTo>
                      <a:pt x="317" y="65"/>
                      <a:pt x="312" y="72"/>
                      <a:pt x="311" y="80"/>
                    </a:cubicBezTo>
                    <a:cubicBezTo>
                      <a:pt x="310" y="98"/>
                      <a:pt x="310" y="115"/>
                      <a:pt x="311" y="133"/>
                    </a:cubicBezTo>
                    <a:cubicBezTo>
                      <a:pt x="312" y="151"/>
                      <a:pt x="305" y="166"/>
                      <a:pt x="288" y="173"/>
                    </a:cubicBezTo>
                    <a:cubicBezTo>
                      <a:pt x="286" y="175"/>
                      <a:pt x="283" y="177"/>
                      <a:pt x="282" y="180"/>
                    </a:cubicBezTo>
                    <a:cubicBezTo>
                      <a:pt x="280" y="186"/>
                      <a:pt x="279" y="193"/>
                      <a:pt x="277" y="199"/>
                    </a:cubicBezTo>
                    <a:cubicBezTo>
                      <a:pt x="272" y="211"/>
                      <a:pt x="266" y="222"/>
                      <a:pt x="262" y="234"/>
                    </a:cubicBezTo>
                    <a:cubicBezTo>
                      <a:pt x="249" y="274"/>
                      <a:pt x="240" y="315"/>
                      <a:pt x="241" y="357"/>
                    </a:cubicBezTo>
                    <a:close/>
                  </a:path>
                </a:pathLst>
              </a:custGeom>
              <a:solidFill>
                <a:srgbClr val="8260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3C81711F-B253-4EEA-B0B8-9762050B8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307"/>
                <a:ext cx="162" cy="374"/>
              </a:xfrm>
              <a:custGeom>
                <a:avLst/>
                <a:gdLst>
                  <a:gd name="T0" fmla="*/ 169 w 180"/>
                  <a:gd name="T1" fmla="*/ 1 h 414"/>
                  <a:gd name="T2" fmla="*/ 180 w 180"/>
                  <a:gd name="T3" fmla="*/ 0 h 414"/>
                  <a:gd name="T4" fmla="*/ 168 w 180"/>
                  <a:gd name="T5" fmla="*/ 93 h 414"/>
                  <a:gd name="T6" fmla="*/ 162 w 180"/>
                  <a:gd name="T7" fmla="*/ 134 h 414"/>
                  <a:gd name="T8" fmla="*/ 146 w 180"/>
                  <a:gd name="T9" fmla="*/ 199 h 414"/>
                  <a:gd name="T10" fmla="*/ 106 w 180"/>
                  <a:gd name="T11" fmla="*/ 271 h 414"/>
                  <a:gd name="T12" fmla="*/ 91 w 180"/>
                  <a:gd name="T13" fmla="*/ 318 h 414"/>
                  <a:gd name="T14" fmla="*/ 91 w 180"/>
                  <a:gd name="T15" fmla="*/ 324 h 414"/>
                  <a:gd name="T16" fmla="*/ 101 w 180"/>
                  <a:gd name="T17" fmla="*/ 332 h 414"/>
                  <a:gd name="T18" fmla="*/ 108 w 180"/>
                  <a:gd name="T19" fmla="*/ 331 h 414"/>
                  <a:gd name="T20" fmla="*/ 122 w 180"/>
                  <a:gd name="T21" fmla="*/ 336 h 414"/>
                  <a:gd name="T22" fmla="*/ 117 w 180"/>
                  <a:gd name="T23" fmla="*/ 348 h 414"/>
                  <a:gd name="T24" fmla="*/ 91 w 180"/>
                  <a:gd name="T25" fmla="*/ 373 h 414"/>
                  <a:gd name="T26" fmla="*/ 70 w 180"/>
                  <a:gd name="T27" fmla="*/ 405 h 414"/>
                  <a:gd name="T28" fmla="*/ 68 w 180"/>
                  <a:gd name="T29" fmla="*/ 414 h 414"/>
                  <a:gd name="T30" fmla="*/ 0 w 180"/>
                  <a:gd name="T31" fmla="*/ 414 h 414"/>
                  <a:gd name="T32" fmla="*/ 5 w 180"/>
                  <a:gd name="T33" fmla="*/ 405 h 414"/>
                  <a:gd name="T34" fmla="*/ 16 w 180"/>
                  <a:gd name="T35" fmla="*/ 377 h 414"/>
                  <a:gd name="T36" fmla="*/ 37 w 180"/>
                  <a:gd name="T37" fmla="*/ 301 h 414"/>
                  <a:gd name="T38" fmla="*/ 32 w 180"/>
                  <a:gd name="T39" fmla="*/ 266 h 414"/>
                  <a:gd name="T40" fmla="*/ 27 w 180"/>
                  <a:gd name="T41" fmla="*/ 229 h 414"/>
                  <a:gd name="T42" fmla="*/ 46 w 180"/>
                  <a:gd name="T43" fmla="*/ 183 h 414"/>
                  <a:gd name="T44" fmla="*/ 63 w 180"/>
                  <a:gd name="T45" fmla="*/ 146 h 414"/>
                  <a:gd name="T46" fmla="*/ 80 w 180"/>
                  <a:gd name="T47" fmla="*/ 99 h 414"/>
                  <a:gd name="T48" fmla="*/ 65 w 180"/>
                  <a:gd name="T49" fmla="*/ 61 h 414"/>
                  <a:gd name="T50" fmla="*/ 52 w 180"/>
                  <a:gd name="T51" fmla="*/ 30 h 414"/>
                  <a:gd name="T52" fmla="*/ 69 w 180"/>
                  <a:gd name="T53" fmla="*/ 20 h 414"/>
                  <a:gd name="T54" fmla="*/ 126 w 180"/>
                  <a:gd name="T55" fmla="*/ 11 h 414"/>
                  <a:gd name="T56" fmla="*/ 169 w 180"/>
                  <a:gd name="T57" fmla="*/ 1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414">
                    <a:moveTo>
                      <a:pt x="169" y="1"/>
                    </a:moveTo>
                    <a:cubicBezTo>
                      <a:pt x="172" y="1"/>
                      <a:pt x="175" y="0"/>
                      <a:pt x="180" y="0"/>
                    </a:cubicBezTo>
                    <a:cubicBezTo>
                      <a:pt x="176" y="32"/>
                      <a:pt x="177" y="63"/>
                      <a:pt x="168" y="93"/>
                    </a:cubicBezTo>
                    <a:cubicBezTo>
                      <a:pt x="166" y="107"/>
                      <a:pt x="164" y="120"/>
                      <a:pt x="162" y="134"/>
                    </a:cubicBezTo>
                    <a:cubicBezTo>
                      <a:pt x="157" y="156"/>
                      <a:pt x="155" y="178"/>
                      <a:pt x="146" y="199"/>
                    </a:cubicBezTo>
                    <a:cubicBezTo>
                      <a:pt x="135" y="224"/>
                      <a:pt x="119" y="247"/>
                      <a:pt x="106" y="271"/>
                    </a:cubicBezTo>
                    <a:cubicBezTo>
                      <a:pt x="98" y="286"/>
                      <a:pt x="90" y="300"/>
                      <a:pt x="91" y="318"/>
                    </a:cubicBezTo>
                    <a:cubicBezTo>
                      <a:pt x="91" y="320"/>
                      <a:pt x="91" y="322"/>
                      <a:pt x="91" y="324"/>
                    </a:cubicBezTo>
                    <a:cubicBezTo>
                      <a:pt x="90" y="332"/>
                      <a:pt x="93" y="335"/>
                      <a:pt x="101" y="332"/>
                    </a:cubicBezTo>
                    <a:cubicBezTo>
                      <a:pt x="103" y="331"/>
                      <a:pt x="106" y="330"/>
                      <a:pt x="108" y="331"/>
                    </a:cubicBezTo>
                    <a:cubicBezTo>
                      <a:pt x="113" y="332"/>
                      <a:pt x="117" y="334"/>
                      <a:pt x="122" y="336"/>
                    </a:cubicBezTo>
                    <a:cubicBezTo>
                      <a:pt x="120" y="340"/>
                      <a:pt x="120" y="345"/>
                      <a:pt x="117" y="348"/>
                    </a:cubicBezTo>
                    <a:cubicBezTo>
                      <a:pt x="108" y="357"/>
                      <a:pt x="98" y="364"/>
                      <a:pt x="91" y="373"/>
                    </a:cubicBezTo>
                    <a:cubicBezTo>
                      <a:pt x="83" y="383"/>
                      <a:pt x="76" y="394"/>
                      <a:pt x="70" y="405"/>
                    </a:cubicBezTo>
                    <a:cubicBezTo>
                      <a:pt x="68" y="407"/>
                      <a:pt x="68" y="411"/>
                      <a:pt x="68" y="414"/>
                    </a:cubicBezTo>
                    <a:cubicBezTo>
                      <a:pt x="45" y="414"/>
                      <a:pt x="23" y="414"/>
                      <a:pt x="0" y="414"/>
                    </a:cubicBezTo>
                    <a:cubicBezTo>
                      <a:pt x="2" y="411"/>
                      <a:pt x="3" y="407"/>
                      <a:pt x="5" y="405"/>
                    </a:cubicBezTo>
                    <a:cubicBezTo>
                      <a:pt x="12" y="396"/>
                      <a:pt x="15" y="387"/>
                      <a:pt x="16" y="377"/>
                    </a:cubicBezTo>
                    <a:cubicBezTo>
                      <a:pt x="19" y="350"/>
                      <a:pt x="23" y="325"/>
                      <a:pt x="37" y="301"/>
                    </a:cubicBezTo>
                    <a:cubicBezTo>
                      <a:pt x="47" y="285"/>
                      <a:pt x="45" y="280"/>
                      <a:pt x="32" y="266"/>
                    </a:cubicBezTo>
                    <a:cubicBezTo>
                      <a:pt x="20" y="253"/>
                      <a:pt x="18" y="244"/>
                      <a:pt x="27" y="229"/>
                    </a:cubicBezTo>
                    <a:cubicBezTo>
                      <a:pt x="35" y="215"/>
                      <a:pt x="43" y="200"/>
                      <a:pt x="46" y="183"/>
                    </a:cubicBezTo>
                    <a:cubicBezTo>
                      <a:pt x="48" y="170"/>
                      <a:pt x="50" y="156"/>
                      <a:pt x="63" y="146"/>
                    </a:cubicBezTo>
                    <a:cubicBezTo>
                      <a:pt x="78" y="135"/>
                      <a:pt x="82" y="116"/>
                      <a:pt x="80" y="99"/>
                    </a:cubicBezTo>
                    <a:cubicBezTo>
                      <a:pt x="79" y="86"/>
                      <a:pt x="71" y="73"/>
                      <a:pt x="65" y="61"/>
                    </a:cubicBezTo>
                    <a:cubicBezTo>
                      <a:pt x="61" y="51"/>
                      <a:pt x="51" y="43"/>
                      <a:pt x="52" y="30"/>
                    </a:cubicBezTo>
                    <a:cubicBezTo>
                      <a:pt x="58" y="26"/>
                      <a:pt x="63" y="21"/>
                      <a:pt x="69" y="20"/>
                    </a:cubicBezTo>
                    <a:cubicBezTo>
                      <a:pt x="88" y="16"/>
                      <a:pt x="107" y="14"/>
                      <a:pt x="126" y="11"/>
                    </a:cubicBezTo>
                    <a:cubicBezTo>
                      <a:pt x="141" y="8"/>
                      <a:pt x="155" y="4"/>
                      <a:pt x="169" y="1"/>
                    </a:cubicBezTo>
                    <a:close/>
                  </a:path>
                </a:pathLst>
              </a:custGeom>
              <a:solidFill>
                <a:srgbClr val="82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8BC05008-9FC3-45DB-9377-67BA785CC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" y="2334"/>
                <a:ext cx="140" cy="347"/>
              </a:xfrm>
              <a:custGeom>
                <a:avLst/>
                <a:gdLst>
                  <a:gd name="T0" fmla="*/ 124 w 154"/>
                  <a:gd name="T1" fmla="*/ 0 h 384"/>
                  <a:gd name="T2" fmla="*/ 137 w 154"/>
                  <a:gd name="T3" fmla="*/ 31 h 384"/>
                  <a:gd name="T4" fmla="*/ 152 w 154"/>
                  <a:gd name="T5" fmla="*/ 69 h 384"/>
                  <a:gd name="T6" fmla="*/ 135 w 154"/>
                  <a:gd name="T7" fmla="*/ 116 h 384"/>
                  <a:gd name="T8" fmla="*/ 118 w 154"/>
                  <a:gd name="T9" fmla="*/ 153 h 384"/>
                  <a:gd name="T10" fmla="*/ 99 w 154"/>
                  <a:gd name="T11" fmla="*/ 199 h 384"/>
                  <a:gd name="T12" fmla="*/ 104 w 154"/>
                  <a:gd name="T13" fmla="*/ 236 h 384"/>
                  <a:gd name="T14" fmla="*/ 109 w 154"/>
                  <a:gd name="T15" fmla="*/ 271 h 384"/>
                  <a:gd name="T16" fmla="*/ 88 w 154"/>
                  <a:gd name="T17" fmla="*/ 347 h 384"/>
                  <a:gd name="T18" fmla="*/ 77 w 154"/>
                  <a:gd name="T19" fmla="*/ 375 h 384"/>
                  <a:gd name="T20" fmla="*/ 72 w 154"/>
                  <a:gd name="T21" fmla="*/ 384 h 384"/>
                  <a:gd name="T22" fmla="*/ 1 w 154"/>
                  <a:gd name="T23" fmla="*/ 384 h 384"/>
                  <a:gd name="T24" fmla="*/ 22 w 154"/>
                  <a:gd name="T25" fmla="*/ 261 h 384"/>
                  <a:gd name="T26" fmla="*/ 37 w 154"/>
                  <a:gd name="T27" fmla="*/ 226 h 384"/>
                  <a:gd name="T28" fmla="*/ 42 w 154"/>
                  <a:gd name="T29" fmla="*/ 207 h 384"/>
                  <a:gd name="T30" fmla="*/ 48 w 154"/>
                  <a:gd name="T31" fmla="*/ 200 h 384"/>
                  <a:gd name="T32" fmla="*/ 71 w 154"/>
                  <a:gd name="T33" fmla="*/ 160 h 384"/>
                  <a:gd name="T34" fmla="*/ 71 w 154"/>
                  <a:gd name="T35" fmla="*/ 107 h 384"/>
                  <a:gd name="T36" fmla="*/ 81 w 154"/>
                  <a:gd name="T37" fmla="*/ 84 h 384"/>
                  <a:gd name="T38" fmla="*/ 102 w 154"/>
                  <a:gd name="T39" fmla="*/ 51 h 384"/>
                  <a:gd name="T40" fmla="*/ 107 w 154"/>
                  <a:gd name="T41" fmla="*/ 35 h 384"/>
                  <a:gd name="T42" fmla="*/ 103 w 154"/>
                  <a:gd name="T43" fmla="*/ 27 h 384"/>
                  <a:gd name="T44" fmla="*/ 124 w 154"/>
                  <a:gd name="T45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384">
                    <a:moveTo>
                      <a:pt x="124" y="0"/>
                    </a:moveTo>
                    <a:cubicBezTo>
                      <a:pt x="123" y="13"/>
                      <a:pt x="133" y="21"/>
                      <a:pt x="137" y="31"/>
                    </a:cubicBezTo>
                    <a:cubicBezTo>
                      <a:pt x="143" y="43"/>
                      <a:pt x="151" y="56"/>
                      <a:pt x="152" y="69"/>
                    </a:cubicBezTo>
                    <a:cubicBezTo>
                      <a:pt x="154" y="86"/>
                      <a:pt x="150" y="105"/>
                      <a:pt x="135" y="116"/>
                    </a:cubicBezTo>
                    <a:cubicBezTo>
                      <a:pt x="122" y="126"/>
                      <a:pt x="120" y="140"/>
                      <a:pt x="118" y="153"/>
                    </a:cubicBezTo>
                    <a:cubicBezTo>
                      <a:pt x="115" y="170"/>
                      <a:pt x="107" y="185"/>
                      <a:pt x="99" y="199"/>
                    </a:cubicBezTo>
                    <a:cubicBezTo>
                      <a:pt x="90" y="214"/>
                      <a:pt x="92" y="223"/>
                      <a:pt x="104" y="236"/>
                    </a:cubicBezTo>
                    <a:cubicBezTo>
                      <a:pt x="117" y="250"/>
                      <a:pt x="119" y="255"/>
                      <a:pt x="109" y="271"/>
                    </a:cubicBezTo>
                    <a:cubicBezTo>
                      <a:pt x="95" y="295"/>
                      <a:pt x="91" y="320"/>
                      <a:pt x="88" y="347"/>
                    </a:cubicBezTo>
                    <a:cubicBezTo>
                      <a:pt x="87" y="357"/>
                      <a:pt x="84" y="366"/>
                      <a:pt x="77" y="375"/>
                    </a:cubicBezTo>
                    <a:cubicBezTo>
                      <a:pt x="75" y="377"/>
                      <a:pt x="74" y="381"/>
                      <a:pt x="72" y="384"/>
                    </a:cubicBezTo>
                    <a:cubicBezTo>
                      <a:pt x="49" y="384"/>
                      <a:pt x="25" y="384"/>
                      <a:pt x="1" y="384"/>
                    </a:cubicBezTo>
                    <a:cubicBezTo>
                      <a:pt x="0" y="342"/>
                      <a:pt x="9" y="301"/>
                      <a:pt x="22" y="261"/>
                    </a:cubicBezTo>
                    <a:cubicBezTo>
                      <a:pt x="26" y="249"/>
                      <a:pt x="32" y="238"/>
                      <a:pt x="37" y="226"/>
                    </a:cubicBezTo>
                    <a:cubicBezTo>
                      <a:pt x="39" y="220"/>
                      <a:pt x="40" y="213"/>
                      <a:pt x="42" y="207"/>
                    </a:cubicBezTo>
                    <a:cubicBezTo>
                      <a:pt x="43" y="204"/>
                      <a:pt x="46" y="202"/>
                      <a:pt x="48" y="200"/>
                    </a:cubicBezTo>
                    <a:cubicBezTo>
                      <a:pt x="65" y="193"/>
                      <a:pt x="72" y="178"/>
                      <a:pt x="71" y="160"/>
                    </a:cubicBezTo>
                    <a:cubicBezTo>
                      <a:pt x="70" y="142"/>
                      <a:pt x="70" y="125"/>
                      <a:pt x="71" y="107"/>
                    </a:cubicBezTo>
                    <a:cubicBezTo>
                      <a:pt x="72" y="99"/>
                      <a:pt x="77" y="92"/>
                      <a:pt x="81" y="84"/>
                    </a:cubicBezTo>
                    <a:cubicBezTo>
                      <a:pt x="88" y="73"/>
                      <a:pt x="96" y="63"/>
                      <a:pt x="102" y="51"/>
                    </a:cubicBezTo>
                    <a:cubicBezTo>
                      <a:pt x="105" y="46"/>
                      <a:pt x="106" y="40"/>
                      <a:pt x="107" y="35"/>
                    </a:cubicBezTo>
                    <a:cubicBezTo>
                      <a:pt x="107" y="32"/>
                      <a:pt x="104" y="29"/>
                      <a:pt x="103" y="27"/>
                    </a:cubicBezTo>
                    <a:cubicBezTo>
                      <a:pt x="110" y="18"/>
                      <a:pt x="117" y="9"/>
                      <a:pt x="124" y="0"/>
                    </a:cubicBezTo>
                    <a:close/>
                  </a:path>
                </a:pathLst>
              </a:custGeom>
              <a:solidFill>
                <a:srgbClr val="7B5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64FC226C-83C5-45DC-81C8-64276465A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2285"/>
                <a:ext cx="711" cy="396"/>
              </a:xfrm>
              <a:custGeom>
                <a:avLst/>
                <a:gdLst>
                  <a:gd name="T0" fmla="*/ 649 w 787"/>
                  <a:gd name="T1" fmla="*/ 82 h 439"/>
                  <a:gd name="T2" fmla="*/ 597 w 787"/>
                  <a:gd name="T3" fmla="*/ 122 h 439"/>
                  <a:gd name="T4" fmla="*/ 546 w 787"/>
                  <a:gd name="T5" fmla="*/ 185 h 439"/>
                  <a:gd name="T6" fmla="*/ 420 w 787"/>
                  <a:gd name="T7" fmla="*/ 256 h 439"/>
                  <a:gd name="T8" fmla="*/ 307 w 787"/>
                  <a:gd name="T9" fmla="*/ 262 h 439"/>
                  <a:gd name="T10" fmla="*/ 235 w 787"/>
                  <a:gd name="T11" fmla="*/ 295 h 439"/>
                  <a:gd name="T12" fmla="*/ 252 w 787"/>
                  <a:gd name="T13" fmla="*/ 314 h 439"/>
                  <a:gd name="T14" fmla="*/ 149 w 787"/>
                  <a:gd name="T15" fmla="*/ 370 h 439"/>
                  <a:gd name="T16" fmla="*/ 107 w 787"/>
                  <a:gd name="T17" fmla="*/ 395 h 439"/>
                  <a:gd name="T18" fmla="*/ 46 w 787"/>
                  <a:gd name="T19" fmla="*/ 439 h 439"/>
                  <a:gd name="T20" fmla="*/ 6 w 787"/>
                  <a:gd name="T21" fmla="*/ 425 h 439"/>
                  <a:gd name="T22" fmla="*/ 32 w 787"/>
                  <a:gd name="T23" fmla="*/ 395 h 439"/>
                  <a:gd name="T24" fmla="*/ 92 w 787"/>
                  <a:gd name="T25" fmla="*/ 371 h 439"/>
                  <a:gd name="T26" fmla="*/ 127 w 787"/>
                  <a:gd name="T27" fmla="*/ 365 h 439"/>
                  <a:gd name="T28" fmla="*/ 129 w 787"/>
                  <a:gd name="T29" fmla="*/ 354 h 439"/>
                  <a:gd name="T30" fmla="*/ 188 w 787"/>
                  <a:gd name="T31" fmla="*/ 323 h 439"/>
                  <a:gd name="T32" fmla="*/ 199 w 787"/>
                  <a:gd name="T33" fmla="*/ 291 h 439"/>
                  <a:gd name="T34" fmla="*/ 191 w 787"/>
                  <a:gd name="T35" fmla="*/ 255 h 439"/>
                  <a:gd name="T36" fmla="*/ 308 w 787"/>
                  <a:gd name="T37" fmla="*/ 246 h 439"/>
                  <a:gd name="T38" fmla="*/ 373 w 787"/>
                  <a:gd name="T39" fmla="*/ 222 h 439"/>
                  <a:gd name="T40" fmla="*/ 510 w 787"/>
                  <a:gd name="T41" fmla="*/ 209 h 439"/>
                  <a:gd name="T42" fmla="*/ 524 w 787"/>
                  <a:gd name="T43" fmla="*/ 171 h 439"/>
                  <a:gd name="T44" fmla="*/ 568 w 787"/>
                  <a:gd name="T45" fmla="*/ 126 h 439"/>
                  <a:gd name="T46" fmla="*/ 656 w 787"/>
                  <a:gd name="T47" fmla="*/ 55 h 439"/>
                  <a:gd name="T48" fmla="*/ 703 w 787"/>
                  <a:gd name="T49" fmla="*/ 32 h 439"/>
                  <a:gd name="T50" fmla="*/ 701 w 787"/>
                  <a:gd name="T51" fmla="*/ 28 h 439"/>
                  <a:gd name="T52" fmla="*/ 681 w 787"/>
                  <a:gd name="T53" fmla="*/ 25 h 439"/>
                  <a:gd name="T54" fmla="*/ 647 w 787"/>
                  <a:gd name="T55" fmla="*/ 19 h 439"/>
                  <a:gd name="T56" fmla="*/ 561 w 787"/>
                  <a:gd name="T57" fmla="*/ 17 h 439"/>
                  <a:gd name="T58" fmla="*/ 548 w 787"/>
                  <a:gd name="T59" fmla="*/ 6 h 439"/>
                  <a:gd name="T60" fmla="*/ 540 w 787"/>
                  <a:gd name="T61" fmla="*/ 5 h 439"/>
                  <a:gd name="T62" fmla="*/ 602 w 787"/>
                  <a:gd name="T63" fmla="*/ 1 h 439"/>
                  <a:gd name="T64" fmla="*/ 698 w 787"/>
                  <a:gd name="T65" fmla="*/ 16 h 439"/>
                  <a:gd name="T66" fmla="*/ 774 w 787"/>
                  <a:gd name="T67" fmla="*/ 20 h 439"/>
                  <a:gd name="T68" fmla="*/ 744 w 787"/>
                  <a:gd name="T69" fmla="*/ 36 h 439"/>
                  <a:gd name="T70" fmla="*/ 670 w 787"/>
                  <a:gd name="T71" fmla="*/ 55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7" h="439">
                    <a:moveTo>
                      <a:pt x="670" y="55"/>
                    </a:moveTo>
                    <a:cubicBezTo>
                      <a:pt x="663" y="64"/>
                      <a:pt x="656" y="73"/>
                      <a:pt x="649" y="82"/>
                    </a:cubicBezTo>
                    <a:cubicBezTo>
                      <a:pt x="637" y="88"/>
                      <a:pt x="624" y="94"/>
                      <a:pt x="613" y="102"/>
                    </a:cubicBezTo>
                    <a:cubicBezTo>
                      <a:pt x="606" y="107"/>
                      <a:pt x="600" y="115"/>
                      <a:pt x="597" y="122"/>
                    </a:cubicBezTo>
                    <a:cubicBezTo>
                      <a:pt x="592" y="136"/>
                      <a:pt x="582" y="146"/>
                      <a:pt x="572" y="156"/>
                    </a:cubicBezTo>
                    <a:cubicBezTo>
                      <a:pt x="562" y="165"/>
                      <a:pt x="553" y="175"/>
                      <a:pt x="546" y="185"/>
                    </a:cubicBezTo>
                    <a:cubicBezTo>
                      <a:pt x="526" y="214"/>
                      <a:pt x="503" y="238"/>
                      <a:pt x="469" y="248"/>
                    </a:cubicBezTo>
                    <a:cubicBezTo>
                      <a:pt x="453" y="252"/>
                      <a:pt x="436" y="255"/>
                      <a:pt x="420" y="256"/>
                    </a:cubicBezTo>
                    <a:cubicBezTo>
                      <a:pt x="395" y="258"/>
                      <a:pt x="370" y="257"/>
                      <a:pt x="345" y="259"/>
                    </a:cubicBezTo>
                    <a:cubicBezTo>
                      <a:pt x="333" y="259"/>
                      <a:pt x="320" y="261"/>
                      <a:pt x="307" y="262"/>
                    </a:cubicBezTo>
                    <a:cubicBezTo>
                      <a:pt x="285" y="265"/>
                      <a:pt x="262" y="268"/>
                      <a:pt x="241" y="279"/>
                    </a:cubicBezTo>
                    <a:cubicBezTo>
                      <a:pt x="232" y="283"/>
                      <a:pt x="230" y="287"/>
                      <a:pt x="235" y="295"/>
                    </a:cubicBezTo>
                    <a:cubicBezTo>
                      <a:pt x="238" y="299"/>
                      <a:pt x="242" y="302"/>
                      <a:pt x="245" y="306"/>
                    </a:cubicBezTo>
                    <a:cubicBezTo>
                      <a:pt x="248" y="309"/>
                      <a:pt x="250" y="311"/>
                      <a:pt x="252" y="314"/>
                    </a:cubicBezTo>
                    <a:cubicBezTo>
                      <a:pt x="223" y="324"/>
                      <a:pt x="194" y="333"/>
                      <a:pt x="169" y="351"/>
                    </a:cubicBezTo>
                    <a:cubicBezTo>
                      <a:pt x="162" y="357"/>
                      <a:pt x="153" y="362"/>
                      <a:pt x="149" y="370"/>
                    </a:cubicBezTo>
                    <a:cubicBezTo>
                      <a:pt x="146" y="376"/>
                      <a:pt x="141" y="379"/>
                      <a:pt x="135" y="381"/>
                    </a:cubicBezTo>
                    <a:cubicBezTo>
                      <a:pt x="126" y="385"/>
                      <a:pt x="116" y="390"/>
                      <a:pt x="107" y="395"/>
                    </a:cubicBezTo>
                    <a:cubicBezTo>
                      <a:pt x="99" y="399"/>
                      <a:pt x="91" y="405"/>
                      <a:pt x="82" y="409"/>
                    </a:cubicBezTo>
                    <a:cubicBezTo>
                      <a:pt x="67" y="415"/>
                      <a:pt x="54" y="424"/>
                      <a:pt x="46" y="439"/>
                    </a:cubicBezTo>
                    <a:cubicBezTo>
                      <a:pt x="31" y="439"/>
                      <a:pt x="16" y="439"/>
                      <a:pt x="0" y="439"/>
                    </a:cubicBezTo>
                    <a:cubicBezTo>
                      <a:pt x="2" y="434"/>
                      <a:pt x="4" y="430"/>
                      <a:pt x="6" y="425"/>
                    </a:cubicBezTo>
                    <a:cubicBezTo>
                      <a:pt x="11" y="423"/>
                      <a:pt x="19" y="421"/>
                      <a:pt x="19" y="418"/>
                    </a:cubicBezTo>
                    <a:cubicBezTo>
                      <a:pt x="21" y="408"/>
                      <a:pt x="28" y="403"/>
                      <a:pt x="32" y="395"/>
                    </a:cubicBezTo>
                    <a:cubicBezTo>
                      <a:pt x="38" y="383"/>
                      <a:pt x="48" y="378"/>
                      <a:pt x="60" y="376"/>
                    </a:cubicBezTo>
                    <a:cubicBezTo>
                      <a:pt x="70" y="373"/>
                      <a:pt x="81" y="373"/>
                      <a:pt x="92" y="371"/>
                    </a:cubicBezTo>
                    <a:cubicBezTo>
                      <a:pt x="104" y="370"/>
                      <a:pt x="115" y="369"/>
                      <a:pt x="127" y="368"/>
                    </a:cubicBezTo>
                    <a:cubicBezTo>
                      <a:pt x="127" y="367"/>
                      <a:pt x="127" y="366"/>
                      <a:pt x="127" y="365"/>
                    </a:cubicBezTo>
                    <a:cubicBezTo>
                      <a:pt x="126" y="363"/>
                      <a:pt x="124" y="362"/>
                      <a:pt x="122" y="360"/>
                    </a:cubicBezTo>
                    <a:cubicBezTo>
                      <a:pt x="124" y="358"/>
                      <a:pt x="126" y="356"/>
                      <a:pt x="129" y="354"/>
                    </a:cubicBezTo>
                    <a:cubicBezTo>
                      <a:pt x="141" y="355"/>
                      <a:pt x="141" y="355"/>
                      <a:pt x="142" y="341"/>
                    </a:cubicBezTo>
                    <a:cubicBezTo>
                      <a:pt x="156" y="332"/>
                      <a:pt x="170" y="322"/>
                      <a:pt x="188" y="323"/>
                    </a:cubicBezTo>
                    <a:cubicBezTo>
                      <a:pt x="196" y="323"/>
                      <a:pt x="208" y="322"/>
                      <a:pt x="211" y="312"/>
                    </a:cubicBezTo>
                    <a:cubicBezTo>
                      <a:pt x="214" y="301"/>
                      <a:pt x="205" y="297"/>
                      <a:pt x="199" y="291"/>
                    </a:cubicBezTo>
                    <a:cubicBezTo>
                      <a:pt x="189" y="281"/>
                      <a:pt x="178" y="271"/>
                      <a:pt x="165" y="259"/>
                    </a:cubicBezTo>
                    <a:cubicBezTo>
                      <a:pt x="175" y="258"/>
                      <a:pt x="183" y="255"/>
                      <a:pt x="191" y="255"/>
                    </a:cubicBezTo>
                    <a:cubicBezTo>
                      <a:pt x="217" y="255"/>
                      <a:pt x="242" y="256"/>
                      <a:pt x="268" y="256"/>
                    </a:cubicBezTo>
                    <a:cubicBezTo>
                      <a:pt x="283" y="257"/>
                      <a:pt x="296" y="253"/>
                      <a:pt x="308" y="246"/>
                    </a:cubicBezTo>
                    <a:cubicBezTo>
                      <a:pt x="318" y="240"/>
                      <a:pt x="326" y="232"/>
                      <a:pt x="336" y="229"/>
                    </a:cubicBezTo>
                    <a:cubicBezTo>
                      <a:pt x="348" y="225"/>
                      <a:pt x="361" y="223"/>
                      <a:pt x="373" y="222"/>
                    </a:cubicBezTo>
                    <a:cubicBezTo>
                      <a:pt x="405" y="221"/>
                      <a:pt x="438" y="221"/>
                      <a:pt x="471" y="220"/>
                    </a:cubicBezTo>
                    <a:cubicBezTo>
                      <a:pt x="485" y="220"/>
                      <a:pt x="498" y="216"/>
                      <a:pt x="510" y="209"/>
                    </a:cubicBezTo>
                    <a:cubicBezTo>
                      <a:pt x="520" y="203"/>
                      <a:pt x="525" y="194"/>
                      <a:pt x="525" y="182"/>
                    </a:cubicBezTo>
                    <a:cubicBezTo>
                      <a:pt x="524" y="178"/>
                      <a:pt x="525" y="175"/>
                      <a:pt x="524" y="171"/>
                    </a:cubicBezTo>
                    <a:cubicBezTo>
                      <a:pt x="524" y="160"/>
                      <a:pt x="529" y="153"/>
                      <a:pt x="539" y="151"/>
                    </a:cubicBezTo>
                    <a:cubicBezTo>
                      <a:pt x="553" y="147"/>
                      <a:pt x="560" y="138"/>
                      <a:pt x="568" y="126"/>
                    </a:cubicBezTo>
                    <a:cubicBezTo>
                      <a:pt x="577" y="112"/>
                      <a:pt x="586" y="98"/>
                      <a:pt x="606" y="92"/>
                    </a:cubicBezTo>
                    <a:cubicBezTo>
                      <a:pt x="625" y="86"/>
                      <a:pt x="645" y="75"/>
                      <a:pt x="656" y="55"/>
                    </a:cubicBezTo>
                    <a:cubicBezTo>
                      <a:pt x="664" y="42"/>
                      <a:pt x="678" y="38"/>
                      <a:pt x="692" y="34"/>
                    </a:cubicBezTo>
                    <a:cubicBezTo>
                      <a:pt x="695" y="33"/>
                      <a:pt x="699" y="33"/>
                      <a:pt x="703" y="32"/>
                    </a:cubicBezTo>
                    <a:cubicBezTo>
                      <a:pt x="704" y="31"/>
                      <a:pt x="706" y="31"/>
                      <a:pt x="710" y="30"/>
                    </a:cubicBezTo>
                    <a:cubicBezTo>
                      <a:pt x="705" y="29"/>
                      <a:pt x="703" y="28"/>
                      <a:pt x="701" y="28"/>
                    </a:cubicBezTo>
                    <a:cubicBezTo>
                      <a:pt x="697" y="27"/>
                      <a:pt x="693" y="27"/>
                      <a:pt x="689" y="26"/>
                    </a:cubicBezTo>
                    <a:cubicBezTo>
                      <a:pt x="687" y="26"/>
                      <a:pt x="684" y="25"/>
                      <a:pt x="681" y="25"/>
                    </a:cubicBezTo>
                    <a:cubicBezTo>
                      <a:pt x="672" y="24"/>
                      <a:pt x="664" y="23"/>
                      <a:pt x="655" y="22"/>
                    </a:cubicBezTo>
                    <a:cubicBezTo>
                      <a:pt x="652" y="21"/>
                      <a:pt x="649" y="20"/>
                      <a:pt x="647" y="19"/>
                    </a:cubicBezTo>
                    <a:cubicBezTo>
                      <a:pt x="623" y="18"/>
                      <a:pt x="599" y="16"/>
                      <a:pt x="575" y="15"/>
                    </a:cubicBezTo>
                    <a:cubicBezTo>
                      <a:pt x="570" y="16"/>
                      <a:pt x="565" y="16"/>
                      <a:pt x="561" y="17"/>
                    </a:cubicBezTo>
                    <a:cubicBezTo>
                      <a:pt x="557" y="17"/>
                      <a:pt x="554" y="17"/>
                      <a:pt x="551" y="17"/>
                    </a:cubicBezTo>
                    <a:cubicBezTo>
                      <a:pt x="550" y="13"/>
                      <a:pt x="549" y="10"/>
                      <a:pt x="548" y="6"/>
                    </a:cubicBezTo>
                    <a:cubicBezTo>
                      <a:pt x="546" y="6"/>
                      <a:pt x="544" y="6"/>
                      <a:pt x="542" y="7"/>
                    </a:cubicBezTo>
                    <a:cubicBezTo>
                      <a:pt x="541" y="6"/>
                      <a:pt x="540" y="5"/>
                      <a:pt x="540" y="5"/>
                    </a:cubicBezTo>
                    <a:cubicBezTo>
                      <a:pt x="543" y="4"/>
                      <a:pt x="545" y="1"/>
                      <a:pt x="548" y="1"/>
                    </a:cubicBezTo>
                    <a:cubicBezTo>
                      <a:pt x="566" y="1"/>
                      <a:pt x="585" y="0"/>
                      <a:pt x="602" y="1"/>
                    </a:cubicBezTo>
                    <a:cubicBezTo>
                      <a:pt x="620" y="3"/>
                      <a:pt x="637" y="7"/>
                      <a:pt x="654" y="9"/>
                    </a:cubicBezTo>
                    <a:cubicBezTo>
                      <a:pt x="669" y="12"/>
                      <a:pt x="683" y="15"/>
                      <a:pt x="698" y="16"/>
                    </a:cubicBezTo>
                    <a:cubicBezTo>
                      <a:pt x="715" y="18"/>
                      <a:pt x="731" y="19"/>
                      <a:pt x="748" y="20"/>
                    </a:cubicBezTo>
                    <a:cubicBezTo>
                      <a:pt x="757" y="21"/>
                      <a:pt x="765" y="20"/>
                      <a:pt x="774" y="20"/>
                    </a:cubicBezTo>
                    <a:cubicBezTo>
                      <a:pt x="779" y="21"/>
                      <a:pt x="786" y="18"/>
                      <a:pt x="787" y="26"/>
                    </a:cubicBezTo>
                    <a:cubicBezTo>
                      <a:pt x="773" y="29"/>
                      <a:pt x="759" y="33"/>
                      <a:pt x="744" y="36"/>
                    </a:cubicBezTo>
                    <a:cubicBezTo>
                      <a:pt x="725" y="39"/>
                      <a:pt x="706" y="41"/>
                      <a:pt x="687" y="45"/>
                    </a:cubicBezTo>
                    <a:cubicBezTo>
                      <a:pt x="681" y="46"/>
                      <a:pt x="676" y="51"/>
                      <a:pt x="670" y="55"/>
                    </a:cubicBezTo>
                    <a:close/>
                  </a:path>
                </a:pathLst>
              </a:custGeom>
              <a:solidFill>
                <a:srgbClr val="6C4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F72EAF74-FE5D-44AA-B08D-EE4FC30EC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0" y="2521"/>
                <a:ext cx="98" cy="160"/>
              </a:xfrm>
              <a:custGeom>
                <a:avLst/>
                <a:gdLst>
                  <a:gd name="T0" fmla="*/ 27 w 108"/>
                  <a:gd name="T1" fmla="*/ 52 h 177"/>
                  <a:gd name="T2" fmla="*/ 20 w 108"/>
                  <a:gd name="T3" fmla="*/ 44 h 177"/>
                  <a:gd name="T4" fmla="*/ 10 w 108"/>
                  <a:gd name="T5" fmla="*/ 33 h 177"/>
                  <a:gd name="T6" fmla="*/ 16 w 108"/>
                  <a:gd name="T7" fmla="*/ 17 h 177"/>
                  <a:gd name="T8" fmla="*/ 82 w 108"/>
                  <a:gd name="T9" fmla="*/ 0 h 177"/>
                  <a:gd name="T10" fmla="*/ 91 w 108"/>
                  <a:gd name="T11" fmla="*/ 17 h 177"/>
                  <a:gd name="T12" fmla="*/ 106 w 108"/>
                  <a:gd name="T13" fmla="*/ 55 h 177"/>
                  <a:gd name="T14" fmla="*/ 103 w 108"/>
                  <a:gd name="T15" fmla="*/ 123 h 177"/>
                  <a:gd name="T16" fmla="*/ 100 w 108"/>
                  <a:gd name="T17" fmla="*/ 177 h 177"/>
                  <a:gd name="T18" fmla="*/ 0 w 108"/>
                  <a:gd name="T19" fmla="*/ 177 h 177"/>
                  <a:gd name="T20" fmla="*/ 7 w 108"/>
                  <a:gd name="T21" fmla="*/ 154 h 177"/>
                  <a:gd name="T22" fmla="*/ 14 w 108"/>
                  <a:gd name="T23" fmla="*/ 139 h 177"/>
                  <a:gd name="T24" fmla="*/ 25 w 108"/>
                  <a:gd name="T25" fmla="*/ 82 h 177"/>
                  <a:gd name="T26" fmla="*/ 27 w 108"/>
                  <a:gd name="T27" fmla="*/ 52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177">
                    <a:moveTo>
                      <a:pt x="27" y="52"/>
                    </a:moveTo>
                    <a:cubicBezTo>
                      <a:pt x="25" y="49"/>
                      <a:pt x="23" y="47"/>
                      <a:pt x="20" y="44"/>
                    </a:cubicBezTo>
                    <a:cubicBezTo>
                      <a:pt x="17" y="40"/>
                      <a:pt x="13" y="37"/>
                      <a:pt x="10" y="33"/>
                    </a:cubicBezTo>
                    <a:cubicBezTo>
                      <a:pt x="5" y="25"/>
                      <a:pt x="7" y="21"/>
                      <a:pt x="16" y="17"/>
                    </a:cubicBezTo>
                    <a:cubicBezTo>
                      <a:pt x="37" y="6"/>
                      <a:pt x="60" y="3"/>
                      <a:pt x="82" y="0"/>
                    </a:cubicBezTo>
                    <a:cubicBezTo>
                      <a:pt x="81" y="8"/>
                      <a:pt x="85" y="14"/>
                      <a:pt x="91" y="17"/>
                    </a:cubicBezTo>
                    <a:cubicBezTo>
                      <a:pt x="108" y="26"/>
                      <a:pt x="108" y="39"/>
                      <a:pt x="106" y="55"/>
                    </a:cubicBezTo>
                    <a:cubicBezTo>
                      <a:pt x="103" y="78"/>
                      <a:pt x="104" y="100"/>
                      <a:pt x="103" y="123"/>
                    </a:cubicBezTo>
                    <a:cubicBezTo>
                      <a:pt x="103" y="141"/>
                      <a:pt x="101" y="159"/>
                      <a:pt x="100" y="177"/>
                    </a:cubicBezTo>
                    <a:cubicBezTo>
                      <a:pt x="66" y="177"/>
                      <a:pt x="33" y="177"/>
                      <a:pt x="0" y="177"/>
                    </a:cubicBezTo>
                    <a:cubicBezTo>
                      <a:pt x="2" y="169"/>
                      <a:pt x="4" y="161"/>
                      <a:pt x="7" y="154"/>
                    </a:cubicBezTo>
                    <a:cubicBezTo>
                      <a:pt x="9" y="149"/>
                      <a:pt x="13" y="144"/>
                      <a:pt x="14" y="139"/>
                    </a:cubicBezTo>
                    <a:cubicBezTo>
                      <a:pt x="18" y="120"/>
                      <a:pt x="22" y="101"/>
                      <a:pt x="25" y="82"/>
                    </a:cubicBezTo>
                    <a:cubicBezTo>
                      <a:pt x="26" y="72"/>
                      <a:pt x="26" y="62"/>
                      <a:pt x="27" y="52"/>
                    </a:cubicBezTo>
                    <a:close/>
                  </a:path>
                </a:pathLst>
              </a:custGeom>
              <a:solidFill>
                <a:srgbClr val="7B5A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9982921E-859E-4ECD-BD7E-D905117C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2568"/>
                <a:ext cx="186" cy="113"/>
              </a:xfrm>
              <a:custGeom>
                <a:avLst/>
                <a:gdLst>
                  <a:gd name="T0" fmla="*/ 206 w 206"/>
                  <a:gd name="T1" fmla="*/ 0 h 125"/>
                  <a:gd name="T2" fmla="*/ 204 w 206"/>
                  <a:gd name="T3" fmla="*/ 30 h 125"/>
                  <a:gd name="T4" fmla="*/ 193 w 206"/>
                  <a:gd name="T5" fmla="*/ 87 h 125"/>
                  <a:gd name="T6" fmla="*/ 186 w 206"/>
                  <a:gd name="T7" fmla="*/ 102 h 125"/>
                  <a:gd name="T8" fmla="*/ 179 w 206"/>
                  <a:gd name="T9" fmla="*/ 125 h 125"/>
                  <a:gd name="T10" fmla="*/ 0 w 206"/>
                  <a:gd name="T11" fmla="*/ 125 h 125"/>
                  <a:gd name="T12" fmla="*/ 36 w 206"/>
                  <a:gd name="T13" fmla="*/ 95 h 125"/>
                  <a:gd name="T14" fmla="*/ 61 w 206"/>
                  <a:gd name="T15" fmla="*/ 81 h 125"/>
                  <a:gd name="T16" fmla="*/ 89 w 206"/>
                  <a:gd name="T17" fmla="*/ 67 h 125"/>
                  <a:gd name="T18" fmla="*/ 103 w 206"/>
                  <a:gd name="T19" fmla="*/ 56 h 125"/>
                  <a:gd name="T20" fmla="*/ 123 w 206"/>
                  <a:gd name="T21" fmla="*/ 37 h 125"/>
                  <a:gd name="T22" fmla="*/ 206 w 206"/>
                  <a:gd name="T2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6" h="125">
                    <a:moveTo>
                      <a:pt x="206" y="0"/>
                    </a:moveTo>
                    <a:cubicBezTo>
                      <a:pt x="205" y="10"/>
                      <a:pt x="205" y="20"/>
                      <a:pt x="204" y="30"/>
                    </a:cubicBezTo>
                    <a:cubicBezTo>
                      <a:pt x="201" y="49"/>
                      <a:pt x="197" y="68"/>
                      <a:pt x="193" y="87"/>
                    </a:cubicBezTo>
                    <a:cubicBezTo>
                      <a:pt x="192" y="92"/>
                      <a:pt x="188" y="97"/>
                      <a:pt x="186" y="102"/>
                    </a:cubicBezTo>
                    <a:cubicBezTo>
                      <a:pt x="183" y="109"/>
                      <a:pt x="181" y="117"/>
                      <a:pt x="179" y="125"/>
                    </a:cubicBezTo>
                    <a:cubicBezTo>
                      <a:pt x="119" y="125"/>
                      <a:pt x="60" y="125"/>
                      <a:pt x="0" y="125"/>
                    </a:cubicBezTo>
                    <a:cubicBezTo>
                      <a:pt x="8" y="110"/>
                      <a:pt x="21" y="101"/>
                      <a:pt x="36" y="95"/>
                    </a:cubicBezTo>
                    <a:cubicBezTo>
                      <a:pt x="45" y="91"/>
                      <a:pt x="53" y="85"/>
                      <a:pt x="61" y="81"/>
                    </a:cubicBezTo>
                    <a:cubicBezTo>
                      <a:pt x="70" y="76"/>
                      <a:pt x="80" y="71"/>
                      <a:pt x="89" y="67"/>
                    </a:cubicBezTo>
                    <a:cubicBezTo>
                      <a:pt x="95" y="65"/>
                      <a:pt x="100" y="62"/>
                      <a:pt x="103" y="56"/>
                    </a:cubicBezTo>
                    <a:cubicBezTo>
                      <a:pt x="107" y="48"/>
                      <a:pt x="116" y="43"/>
                      <a:pt x="123" y="37"/>
                    </a:cubicBezTo>
                    <a:cubicBezTo>
                      <a:pt x="148" y="19"/>
                      <a:pt x="177" y="10"/>
                      <a:pt x="206" y="0"/>
                    </a:cubicBezTo>
                    <a:close/>
                  </a:path>
                </a:pathLst>
              </a:custGeom>
              <a:solidFill>
                <a:srgbClr val="83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A0515810-DD86-428A-B023-C641AA7A0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525"/>
                <a:ext cx="41" cy="156"/>
              </a:xfrm>
              <a:custGeom>
                <a:avLst/>
                <a:gdLst>
                  <a:gd name="T0" fmla="*/ 16 w 45"/>
                  <a:gd name="T1" fmla="*/ 173 h 173"/>
                  <a:gd name="T2" fmla="*/ 4 w 45"/>
                  <a:gd name="T3" fmla="*/ 173 h 173"/>
                  <a:gd name="T4" fmla="*/ 4 w 45"/>
                  <a:gd name="T5" fmla="*/ 119 h 173"/>
                  <a:gd name="T6" fmla="*/ 4 w 45"/>
                  <a:gd name="T7" fmla="*/ 97 h 173"/>
                  <a:gd name="T8" fmla="*/ 11 w 45"/>
                  <a:gd name="T9" fmla="*/ 85 h 173"/>
                  <a:gd name="T10" fmla="*/ 33 w 45"/>
                  <a:gd name="T11" fmla="*/ 41 h 173"/>
                  <a:gd name="T12" fmla="*/ 39 w 45"/>
                  <a:gd name="T13" fmla="*/ 2 h 173"/>
                  <a:gd name="T14" fmla="*/ 39 w 45"/>
                  <a:gd name="T15" fmla="*/ 1 h 173"/>
                  <a:gd name="T16" fmla="*/ 42 w 45"/>
                  <a:gd name="T17" fmla="*/ 0 h 173"/>
                  <a:gd name="T18" fmla="*/ 45 w 45"/>
                  <a:gd name="T19" fmla="*/ 29 h 173"/>
                  <a:gd name="T20" fmla="*/ 28 w 45"/>
                  <a:gd name="T21" fmla="*/ 76 h 173"/>
                  <a:gd name="T22" fmla="*/ 27 w 45"/>
                  <a:gd name="T23" fmla="*/ 81 h 173"/>
                  <a:gd name="T24" fmla="*/ 27 w 45"/>
                  <a:gd name="T25" fmla="*/ 81 h 173"/>
                  <a:gd name="T26" fmla="*/ 13 w 45"/>
                  <a:gd name="T27" fmla="*/ 94 h 173"/>
                  <a:gd name="T28" fmla="*/ 12 w 45"/>
                  <a:gd name="T29" fmla="*/ 106 h 173"/>
                  <a:gd name="T30" fmla="*/ 19 w 45"/>
                  <a:gd name="T31" fmla="*/ 144 h 173"/>
                  <a:gd name="T32" fmla="*/ 16 w 45"/>
                  <a:gd name="T3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73">
                    <a:moveTo>
                      <a:pt x="16" y="173"/>
                    </a:moveTo>
                    <a:cubicBezTo>
                      <a:pt x="12" y="173"/>
                      <a:pt x="8" y="173"/>
                      <a:pt x="4" y="173"/>
                    </a:cubicBezTo>
                    <a:cubicBezTo>
                      <a:pt x="9" y="155"/>
                      <a:pt x="11" y="137"/>
                      <a:pt x="4" y="119"/>
                    </a:cubicBezTo>
                    <a:cubicBezTo>
                      <a:pt x="0" y="111"/>
                      <a:pt x="1" y="105"/>
                      <a:pt x="4" y="97"/>
                    </a:cubicBezTo>
                    <a:cubicBezTo>
                      <a:pt x="6" y="93"/>
                      <a:pt x="9" y="89"/>
                      <a:pt x="11" y="85"/>
                    </a:cubicBezTo>
                    <a:cubicBezTo>
                      <a:pt x="18" y="70"/>
                      <a:pt x="28" y="56"/>
                      <a:pt x="33" y="41"/>
                    </a:cubicBezTo>
                    <a:cubicBezTo>
                      <a:pt x="37" y="29"/>
                      <a:pt x="37" y="15"/>
                      <a:pt x="39" y="2"/>
                    </a:cubicBezTo>
                    <a:cubicBezTo>
                      <a:pt x="39" y="2"/>
                      <a:pt x="39" y="1"/>
                      <a:pt x="39" y="1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43" y="10"/>
                      <a:pt x="45" y="19"/>
                      <a:pt x="45" y="29"/>
                    </a:cubicBezTo>
                    <a:cubicBezTo>
                      <a:pt x="45" y="46"/>
                      <a:pt x="39" y="62"/>
                      <a:pt x="28" y="76"/>
                    </a:cubicBezTo>
                    <a:cubicBezTo>
                      <a:pt x="27" y="77"/>
                      <a:pt x="27" y="79"/>
                      <a:pt x="27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2" y="85"/>
                      <a:pt x="17" y="89"/>
                      <a:pt x="13" y="94"/>
                    </a:cubicBezTo>
                    <a:cubicBezTo>
                      <a:pt x="11" y="97"/>
                      <a:pt x="10" y="104"/>
                      <a:pt x="12" y="106"/>
                    </a:cubicBezTo>
                    <a:cubicBezTo>
                      <a:pt x="19" y="118"/>
                      <a:pt x="18" y="131"/>
                      <a:pt x="19" y="144"/>
                    </a:cubicBezTo>
                    <a:cubicBezTo>
                      <a:pt x="19" y="153"/>
                      <a:pt x="17" y="163"/>
                      <a:pt x="16" y="173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4">
                <a:extLst>
                  <a:ext uri="{FF2B5EF4-FFF2-40B4-BE49-F238E27FC236}">
                    <a16:creationId xmlns:a16="http://schemas.microsoft.com/office/drawing/2014/main" id="{BB465705-0CC7-4A89-99D1-C29861395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2527"/>
                <a:ext cx="40" cy="154"/>
              </a:xfrm>
              <a:custGeom>
                <a:avLst/>
                <a:gdLst>
                  <a:gd name="T0" fmla="*/ 45 w 45"/>
                  <a:gd name="T1" fmla="*/ 0 h 171"/>
                  <a:gd name="T2" fmla="*/ 39 w 45"/>
                  <a:gd name="T3" fmla="*/ 39 h 171"/>
                  <a:gd name="T4" fmla="*/ 17 w 45"/>
                  <a:gd name="T5" fmla="*/ 83 h 171"/>
                  <a:gd name="T6" fmla="*/ 10 w 45"/>
                  <a:gd name="T7" fmla="*/ 95 h 171"/>
                  <a:gd name="T8" fmla="*/ 10 w 45"/>
                  <a:gd name="T9" fmla="*/ 117 h 171"/>
                  <a:gd name="T10" fmla="*/ 10 w 45"/>
                  <a:gd name="T11" fmla="*/ 171 h 171"/>
                  <a:gd name="T12" fmla="*/ 0 w 45"/>
                  <a:gd name="T13" fmla="*/ 171 h 171"/>
                  <a:gd name="T14" fmla="*/ 2 w 45"/>
                  <a:gd name="T15" fmla="*/ 125 h 171"/>
                  <a:gd name="T16" fmla="*/ 3 w 45"/>
                  <a:gd name="T17" fmla="*/ 104 h 171"/>
                  <a:gd name="T18" fmla="*/ 38 w 45"/>
                  <a:gd name="T19" fmla="*/ 9 h 171"/>
                  <a:gd name="T20" fmla="*/ 45 w 45"/>
                  <a:gd name="T2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171">
                    <a:moveTo>
                      <a:pt x="45" y="0"/>
                    </a:moveTo>
                    <a:cubicBezTo>
                      <a:pt x="43" y="13"/>
                      <a:pt x="43" y="27"/>
                      <a:pt x="39" y="39"/>
                    </a:cubicBezTo>
                    <a:cubicBezTo>
                      <a:pt x="34" y="54"/>
                      <a:pt x="24" y="68"/>
                      <a:pt x="17" y="83"/>
                    </a:cubicBezTo>
                    <a:cubicBezTo>
                      <a:pt x="15" y="87"/>
                      <a:pt x="12" y="91"/>
                      <a:pt x="10" y="95"/>
                    </a:cubicBezTo>
                    <a:cubicBezTo>
                      <a:pt x="7" y="103"/>
                      <a:pt x="6" y="109"/>
                      <a:pt x="10" y="117"/>
                    </a:cubicBezTo>
                    <a:cubicBezTo>
                      <a:pt x="17" y="135"/>
                      <a:pt x="15" y="153"/>
                      <a:pt x="10" y="171"/>
                    </a:cubicBezTo>
                    <a:cubicBezTo>
                      <a:pt x="7" y="171"/>
                      <a:pt x="4" y="171"/>
                      <a:pt x="0" y="171"/>
                    </a:cubicBezTo>
                    <a:cubicBezTo>
                      <a:pt x="4" y="156"/>
                      <a:pt x="7" y="140"/>
                      <a:pt x="2" y="125"/>
                    </a:cubicBezTo>
                    <a:cubicBezTo>
                      <a:pt x="3" y="118"/>
                      <a:pt x="3" y="111"/>
                      <a:pt x="3" y="104"/>
                    </a:cubicBezTo>
                    <a:cubicBezTo>
                      <a:pt x="15" y="72"/>
                      <a:pt x="26" y="40"/>
                      <a:pt x="38" y="9"/>
                    </a:cubicBezTo>
                    <a:cubicBezTo>
                      <a:pt x="40" y="5"/>
                      <a:pt x="42" y="3"/>
                      <a:pt x="45" y="0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5">
                <a:extLst>
                  <a:ext uri="{FF2B5EF4-FFF2-40B4-BE49-F238E27FC236}">
                    <a16:creationId xmlns:a16="http://schemas.microsoft.com/office/drawing/2014/main" id="{E88556CE-52B4-4AE1-9A43-D7AC3C2EB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598"/>
                <a:ext cx="15" cy="83"/>
              </a:xfrm>
              <a:custGeom>
                <a:avLst/>
                <a:gdLst>
                  <a:gd name="T0" fmla="*/ 6 w 17"/>
                  <a:gd name="T1" fmla="*/ 92 h 92"/>
                  <a:gd name="T2" fmla="*/ 9 w 17"/>
                  <a:gd name="T3" fmla="*/ 63 h 92"/>
                  <a:gd name="T4" fmla="*/ 2 w 17"/>
                  <a:gd name="T5" fmla="*/ 25 h 92"/>
                  <a:gd name="T6" fmla="*/ 3 w 17"/>
                  <a:gd name="T7" fmla="*/ 13 h 92"/>
                  <a:gd name="T8" fmla="*/ 17 w 17"/>
                  <a:gd name="T9" fmla="*/ 0 h 92"/>
                  <a:gd name="T10" fmla="*/ 17 w 17"/>
                  <a:gd name="T11" fmla="*/ 2 h 92"/>
                  <a:gd name="T12" fmla="*/ 13 w 17"/>
                  <a:gd name="T13" fmla="*/ 43 h 92"/>
                  <a:gd name="T14" fmla="*/ 12 w 17"/>
                  <a:gd name="T15" fmla="*/ 78 h 92"/>
                  <a:gd name="T16" fmla="*/ 11 w 17"/>
                  <a:gd name="T17" fmla="*/ 92 h 92"/>
                  <a:gd name="T18" fmla="*/ 6 w 17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2">
                    <a:moveTo>
                      <a:pt x="6" y="92"/>
                    </a:moveTo>
                    <a:cubicBezTo>
                      <a:pt x="7" y="82"/>
                      <a:pt x="9" y="72"/>
                      <a:pt x="9" y="63"/>
                    </a:cubicBezTo>
                    <a:cubicBezTo>
                      <a:pt x="8" y="50"/>
                      <a:pt x="9" y="37"/>
                      <a:pt x="2" y="25"/>
                    </a:cubicBezTo>
                    <a:cubicBezTo>
                      <a:pt x="0" y="23"/>
                      <a:pt x="1" y="16"/>
                      <a:pt x="3" y="13"/>
                    </a:cubicBezTo>
                    <a:cubicBezTo>
                      <a:pt x="7" y="8"/>
                      <a:pt x="12" y="4"/>
                      <a:pt x="17" y="0"/>
                    </a:cubicBezTo>
                    <a:cubicBezTo>
                      <a:pt x="17" y="1"/>
                      <a:pt x="17" y="2"/>
                      <a:pt x="17" y="2"/>
                    </a:cubicBezTo>
                    <a:cubicBezTo>
                      <a:pt x="4" y="15"/>
                      <a:pt x="11" y="29"/>
                      <a:pt x="13" y="43"/>
                    </a:cubicBezTo>
                    <a:cubicBezTo>
                      <a:pt x="14" y="54"/>
                      <a:pt x="13" y="66"/>
                      <a:pt x="12" y="78"/>
                    </a:cubicBezTo>
                    <a:cubicBezTo>
                      <a:pt x="12" y="82"/>
                      <a:pt x="12" y="87"/>
                      <a:pt x="11" y="92"/>
                    </a:cubicBezTo>
                    <a:cubicBezTo>
                      <a:pt x="9" y="92"/>
                      <a:pt x="7" y="92"/>
                      <a:pt x="6" y="92"/>
                    </a:cubicBezTo>
                    <a:close/>
                  </a:path>
                </a:pathLst>
              </a:custGeom>
              <a:solidFill>
                <a:srgbClr val="F5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4FC795B8-4527-460C-9653-1A0A6C10A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0" y="2639"/>
                <a:ext cx="9" cy="42"/>
              </a:xfrm>
              <a:custGeom>
                <a:avLst/>
                <a:gdLst>
                  <a:gd name="T0" fmla="*/ 5 w 10"/>
                  <a:gd name="T1" fmla="*/ 0 h 46"/>
                  <a:gd name="T2" fmla="*/ 3 w 10"/>
                  <a:gd name="T3" fmla="*/ 46 h 46"/>
                  <a:gd name="T4" fmla="*/ 0 w 10"/>
                  <a:gd name="T5" fmla="*/ 46 h 46"/>
                  <a:gd name="T6" fmla="*/ 3 w 10"/>
                  <a:gd name="T7" fmla="*/ 25 h 46"/>
                  <a:gd name="T8" fmla="*/ 1 w 10"/>
                  <a:gd name="T9" fmla="*/ 5 h 46"/>
                  <a:gd name="T10" fmla="*/ 5 w 10"/>
                  <a:gd name="T1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46">
                    <a:moveTo>
                      <a:pt x="5" y="0"/>
                    </a:moveTo>
                    <a:cubicBezTo>
                      <a:pt x="10" y="15"/>
                      <a:pt x="7" y="31"/>
                      <a:pt x="3" y="46"/>
                    </a:cubicBezTo>
                    <a:cubicBezTo>
                      <a:pt x="2" y="46"/>
                      <a:pt x="1" y="46"/>
                      <a:pt x="0" y="46"/>
                    </a:cubicBezTo>
                    <a:cubicBezTo>
                      <a:pt x="1" y="39"/>
                      <a:pt x="3" y="32"/>
                      <a:pt x="3" y="25"/>
                    </a:cubicBezTo>
                    <a:cubicBezTo>
                      <a:pt x="3" y="19"/>
                      <a:pt x="2" y="12"/>
                      <a:pt x="1" y="5"/>
                    </a:cubicBezTo>
                    <a:cubicBezTo>
                      <a:pt x="1" y="4"/>
                      <a:pt x="4" y="2"/>
                      <a:pt x="5" y="0"/>
                    </a:cubicBezTo>
                    <a:close/>
                  </a:path>
                </a:pathLst>
              </a:custGeom>
              <a:solidFill>
                <a:srgbClr val="765A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7">
                <a:extLst>
                  <a:ext uri="{FF2B5EF4-FFF2-40B4-BE49-F238E27FC236}">
                    <a16:creationId xmlns:a16="http://schemas.microsoft.com/office/drawing/2014/main" id="{3C97C5E4-16B2-45E7-9752-3D2DB93AC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677"/>
                <a:ext cx="64" cy="4"/>
              </a:xfrm>
              <a:custGeom>
                <a:avLst/>
                <a:gdLst>
                  <a:gd name="T0" fmla="*/ 0 w 71"/>
                  <a:gd name="T1" fmla="*/ 4 h 4"/>
                  <a:gd name="T2" fmla="*/ 5 w 71"/>
                  <a:gd name="T3" fmla="*/ 0 h 4"/>
                  <a:gd name="T4" fmla="*/ 68 w 71"/>
                  <a:gd name="T5" fmla="*/ 2 h 4"/>
                  <a:gd name="T6" fmla="*/ 71 w 71"/>
                  <a:gd name="T7" fmla="*/ 4 h 4"/>
                  <a:gd name="T8" fmla="*/ 0 w 7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4">
                    <a:moveTo>
                      <a:pt x="0" y="4"/>
                    </a:moveTo>
                    <a:cubicBezTo>
                      <a:pt x="2" y="3"/>
                      <a:pt x="4" y="0"/>
                      <a:pt x="5" y="0"/>
                    </a:cubicBezTo>
                    <a:cubicBezTo>
                      <a:pt x="26" y="1"/>
                      <a:pt x="47" y="2"/>
                      <a:pt x="68" y="2"/>
                    </a:cubicBezTo>
                    <a:cubicBezTo>
                      <a:pt x="69" y="2"/>
                      <a:pt x="70" y="3"/>
                      <a:pt x="71" y="4"/>
                    </a:cubicBezTo>
                    <a:cubicBezTo>
                      <a:pt x="47" y="4"/>
                      <a:pt x="23" y="4"/>
                      <a:pt x="0" y="4"/>
                    </a:cubicBezTo>
                    <a:close/>
                  </a:path>
                </a:pathLst>
              </a:custGeom>
              <a:solidFill>
                <a:srgbClr val="CE9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8">
                <a:extLst>
                  <a:ext uri="{FF2B5EF4-FFF2-40B4-BE49-F238E27FC236}">
                    <a16:creationId xmlns:a16="http://schemas.microsoft.com/office/drawing/2014/main" id="{40837970-0E27-4D03-9E86-11D477E0F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2088"/>
                <a:ext cx="531" cy="171"/>
              </a:xfrm>
              <a:custGeom>
                <a:avLst/>
                <a:gdLst>
                  <a:gd name="T0" fmla="*/ 299 w 588"/>
                  <a:gd name="T1" fmla="*/ 117 h 190"/>
                  <a:gd name="T2" fmla="*/ 269 w 588"/>
                  <a:gd name="T3" fmla="*/ 128 h 190"/>
                  <a:gd name="T4" fmla="*/ 255 w 588"/>
                  <a:gd name="T5" fmla="*/ 147 h 190"/>
                  <a:gd name="T6" fmla="*/ 247 w 588"/>
                  <a:gd name="T7" fmla="*/ 156 h 190"/>
                  <a:gd name="T8" fmla="*/ 179 w 588"/>
                  <a:gd name="T9" fmla="*/ 173 h 190"/>
                  <a:gd name="T10" fmla="*/ 123 w 588"/>
                  <a:gd name="T11" fmla="*/ 181 h 190"/>
                  <a:gd name="T12" fmla="*/ 47 w 588"/>
                  <a:gd name="T13" fmla="*/ 187 h 190"/>
                  <a:gd name="T14" fmla="*/ 0 w 588"/>
                  <a:gd name="T15" fmla="*/ 188 h 190"/>
                  <a:gd name="T16" fmla="*/ 2 w 588"/>
                  <a:gd name="T17" fmla="*/ 185 h 190"/>
                  <a:gd name="T18" fmla="*/ 53 w 588"/>
                  <a:gd name="T19" fmla="*/ 179 h 190"/>
                  <a:gd name="T20" fmla="*/ 72 w 588"/>
                  <a:gd name="T21" fmla="*/ 179 h 190"/>
                  <a:gd name="T22" fmla="*/ 124 w 588"/>
                  <a:gd name="T23" fmla="*/ 165 h 190"/>
                  <a:gd name="T24" fmla="*/ 172 w 588"/>
                  <a:gd name="T25" fmla="*/ 164 h 190"/>
                  <a:gd name="T26" fmla="*/ 191 w 588"/>
                  <a:gd name="T27" fmla="*/ 164 h 190"/>
                  <a:gd name="T28" fmla="*/ 219 w 588"/>
                  <a:gd name="T29" fmla="*/ 160 h 190"/>
                  <a:gd name="T30" fmla="*/ 234 w 588"/>
                  <a:gd name="T31" fmla="*/ 150 h 190"/>
                  <a:gd name="T32" fmla="*/ 232 w 588"/>
                  <a:gd name="T33" fmla="*/ 137 h 190"/>
                  <a:gd name="T34" fmla="*/ 231 w 588"/>
                  <a:gd name="T35" fmla="*/ 134 h 190"/>
                  <a:gd name="T36" fmla="*/ 288 w 588"/>
                  <a:gd name="T37" fmla="*/ 110 h 190"/>
                  <a:gd name="T38" fmla="*/ 308 w 588"/>
                  <a:gd name="T39" fmla="*/ 104 h 190"/>
                  <a:gd name="T40" fmla="*/ 371 w 588"/>
                  <a:gd name="T41" fmla="*/ 94 h 190"/>
                  <a:gd name="T42" fmla="*/ 379 w 588"/>
                  <a:gd name="T43" fmla="*/ 93 h 190"/>
                  <a:gd name="T44" fmla="*/ 376 w 588"/>
                  <a:gd name="T45" fmla="*/ 88 h 190"/>
                  <a:gd name="T46" fmla="*/ 371 w 588"/>
                  <a:gd name="T47" fmla="*/ 77 h 190"/>
                  <a:gd name="T48" fmla="*/ 383 w 588"/>
                  <a:gd name="T49" fmla="*/ 74 h 190"/>
                  <a:gd name="T50" fmla="*/ 442 w 588"/>
                  <a:gd name="T51" fmla="*/ 70 h 190"/>
                  <a:gd name="T52" fmla="*/ 441 w 588"/>
                  <a:gd name="T53" fmla="*/ 57 h 190"/>
                  <a:gd name="T54" fmla="*/ 536 w 588"/>
                  <a:gd name="T55" fmla="*/ 41 h 190"/>
                  <a:gd name="T56" fmla="*/ 537 w 588"/>
                  <a:gd name="T57" fmla="*/ 39 h 190"/>
                  <a:gd name="T58" fmla="*/ 499 w 588"/>
                  <a:gd name="T59" fmla="*/ 29 h 190"/>
                  <a:gd name="T60" fmla="*/ 412 w 588"/>
                  <a:gd name="T61" fmla="*/ 2 h 190"/>
                  <a:gd name="T62" fmla="*/ 424 w 588"/>
                  <a:gd name="T63" fmla="*/ 0 h 190"/>
                  <a:gd name="T64" fmla="*/ 436 w 588"/>
                  <a:gd name="T65" fmla="*/ 1 h 190"/>
                  <a:gd name="T66" fmla="*/ 459 w 588"/>
                  <a:gd name="T67" fmla="*/ 8 h 190"/>
                  <a:gd name="T68" fmla="*/ 463 w 588"/>
                  <a:gd name="T69" fmla="*/ 7 h 190"/>
                  <a:gd name="T70" fmla="*/ 462 w 588"/>
                  <a:gd name="T71" fmla="*/ 8 h 190"/>
                  <a:gd name="T72" fmla="*/ 476 w 588"/>
                  <a:gd name="T73" fmla="*/ 12 h 190"/>
                  <a:gd name="T74" fmla="*/ 480 w 588"/>
                  <a:gd name="T75" fmla="*/ 12 h 190"/>
                  <a:gd name="T76" fmla="*/ 488 w 588"/>
                  <a:gd name="T77" fmla="*/ 14 h 190"/>
                  <a:gd name="T78" fmla="*/ 494 w 588"/>
                  <a:gd name="T79" fmla="*/ 13 h 190"/>
                  <a:gd name="T80" fmla="*/ 497 w 588"/>
                  <a:gd name="T81" fmla="*/ 16 h 190"/>
                  <a:gd name="T82" fmla="*/ 507 w 588"/>
                  <a:gd name="T83" fmla="*/ 19 h 190"/>
                  <a:gd name="T84" fmla="*/ 518 w 588"/>
                  <a:gd name="T85" fmla="*/ 22 h 190"/>
                  <a:gd name="T86" fmla="*/ 536 w 588"/>
                  <a:gd name="T87" fmla="*/ 27 h 190"/>
                  <a:gd name="T88" fmla="*/ 541 w 588"/>
                  <a:gd name="T89" fmla="*/ 28 h 190"/>
                  <a:gd name="T90" fmla="*/ 547 w 588"/>
                  <a:gd name="T91" fmla="*/ 31 h 190"/>
                  <a:gd name="T92" fmla="*/ 549 w 588"/>
                  <a:gd name="T93" fmla="*/ 32 h 190"/>
                  <a:gd name="T94" fmla="*/ 566 w 588"/>
                  <a:gd name="T95" fmla="*/ 37 h 190"/>
                  <a:gd name="T96" fmla="*/ 570 w 588"/>
                  <a:gd name="T97" fmla="*/ 37 h 190"/>
                  <a:gd name="T98" fmla="*/ 572 w 588"/>
                  <a:gd name="T99" fmla="*/ 39 h 190"/>
                  <a:gd name="T100" fmla="*/ 588 w 588"/>
                  <a:gd name="T101" fmla="*/ 50 h 190"/>
                  <a:gd name="T102" fmla="*/ 546 w 588"/>
                  <a:gd name="T103" fmla="*/ 56 h 190"/>
                  <a:gd name="T104" fmla="*/ 481 w 588"/>
                  <a:gd name="T105" fmla="*/ 66 h 190"/>
                  <a:gd name="T106" fmla="*/ 463 w 588"/>
                  <a:gd name="T107" fmla="*/ 73 h 190"/>
                  <a:gd name="T108" fmla="*/ 429 w 588"/>
                  <a:gd name="T109" fmla="*/ 90 h 190"/>
                  <a:gd name="T110" fmla="*/ 362 w 588"/>
                  <a:gd name="T111" fmla="*/ 103 h 190"/>
                  <a:gd name="T112" fmla="*/ 299 w 588"/>
                  <a:gd name="T113" fmla="*/ 11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8" h="190">
                    <a:moveTo>
                      <a:pt x="299" y="117"/>
                    </a:moveTo>
                    <a:cubicBezTo>
                      <a:pt x="289" y="121"/>
                      <a:pt x="279" y="124"/>
                      <a:pt x="269" y="128"/>
                    </a:cubicBezTo>
                    <a:cubicBezTo>
                      <a:pt x="261" y="131"/>
                      <a:pt x="257" y="138"/>
                      <a:pt x="255" y="147"/>
                    </a:cubicBezTo>
                    <a:cubicBezTo>
                      <a:pt x="254" y="150"/>
                      <a:pt x="251" y="155"/>
                      <a:pt x="247" y="156"/>
                    </a:cubicBezTo>
                    <a:cubicBezTo>
                      <a:pt x="225" y="162"/>
                      <a:pt x="202" y="168"/>
                      <a:pt x="179" y="173"/>
                    </a:cubicBezTo>
                    <a:cubicBezTo>
                      <a:pt x="161" y="177"/>
                      <a:pt x="142" y="179"/>
                      <a:pt x="123" y="181"/>
                    </a:cubicBezTo>
                    <a:cubicBezTo>
                      <a:pt x="98" y="185"/>
                      <a:pt x="73" y="190"/>
                      <a:pt x="47" y="187"/>
                    </a:cubicBezTo>
                    <a:cubicBezTo>
                      <a:pt x="31" y="185"/>
                      <a:pt x="16" y="188"/>
                      <a:pt x="0" y="188"/>
                    </a:cubicBezTo>
                    <a:cubicBezTo>
                      <a:pt x="1" y="187"/>
                      <a:pt x="1" y="186"/>
                      <a:pt x="2" y="185"/>
                    </a:cubicBezTo>
                    <a:cubicBezTo>
                      <a:pt x="19" y="183"/>
                      <a:pt x="36" y="180"/>
                      <a:pt x="53" y="179"/>
                    </a:cubicBezTo>
                    <a:cubicBezTo>
                      <a:pt x="59" y="178"/>
                      <a:pt x="66" y="179"/>
                      <a:pt x="72" y="179"/>
                    </a:cubicBezTo>
                    <a:cubicBezTo>
                      <a:pt x="91" y="181"/>
                      <a:pt x="108" y="174"/>
                      <a:pt x="124" y="165"/>
                    </a:cubicBezTo>
                    <a:cubicBezTo>
                      <a:pt x="139" y="156"/>
                      <a:pt x="155" y="152"/>
                      <a:pt x="172" y="164"/>
                    </a:cubicBezTo>
                    <a:cubicBezTo>
                      <a:pt x="176" y="167"/>
                      <a:pt x="185" y="164"/>
                      <a:pt x="191" y="164"/>
                    </a:cubicBezTo>
                    <a:cubicBezTo>
                      <a:pt x="200" y="162"/>
                      <a:pt x="210" y="160"/>
                      <a:pt x="219" y="160"/>
                    </a:cubicBezTo>
                    <a:cubicBezTo>
                      <a:pt x="227" y="160"/>
                      <a:pt x="232" y="157"/>
                      <a:pt x="234" y="150"/>
                    </a:cubicBezTo>
                    <a:cubicBezTo>
                      <a:pt x="235" y="146"/>
                      <a:pt x="233" y="141"/>
                      <a:pt x="232" y="137"/>
                    </a:cubicBezTo>
                    <a:cubicBezTo>
                      <a:pt x="232" y="136"/>
                      <a:pt x="231" y="135"/>
                      <a:pt x="231" y="134"/>
                    </a:cubicBezTo>
                    <a:cubicBezTo>
                      <a:pt x="245" y="115"/>
                      <a:pt x="265" y="108"/>
                      <a:pt x="288" y="110"/>
                    </a:cubicBezTo>
                    <a:cubicBezTo>
                      <a:pt x="295" y="111"/>
                      <a:pt x="301" y="105"/>
                      <a:pt x="308" y="104"/>
                    </a:cubicBezTo>
                    <a:cubicBezTo>
                      <a:pt x="329" y="100"/>
                      <a:pt x="350" y="98"/>
                      <a:pt x="371" y="94"/>
                    </a:cubicBezTo>
                    <a:cubicBezTo>
                      <a:pt x="373" y="94"/>
                      <a:pt x="375" y="94"/>
                      <a:pt x="379" y="93"/>
                    </a:cubicBezTo>
                    <a:cubicBezTo>
                      <a:pt x="377" y="91"/>
                      <a:pt x="376" y="90"/>
                      <a:pt x="376" y="88"/>
                    </a:cubicBezTo>
                    <a:cubicBezTo>
                      <a:pt x="374" y="84"/>
                      <a:pt x="373" y="81"/>
                      <a:pt x="371" y="77"/>
                    </a:cubicBezTo>
                    <a:cubicBezTo>
                      <a:pt x="375" y="76"/>
                      <a:pt x="380" y="73"/>
                      <a:pt x="383" y="74"/>
                    </a:cubicBezTo>
                    <a:cubicBezTo>
                      <a:pt x="403" y="79"/>
                      <a:pt x="422" y="71"/>
                      <a:pt x="442" y="70"/>
                    </a:cubicBezTo>
                    <a:cubicBezTo>
                      <a:pt x="442" y="66"/>
                      <a:pt x="442" y="62"/>
                      <a:pt x="441" y="57"/>
                    </a:cubicBezTo>
                    <a:cubicBezTo>
                      <a:pt x="473" y="52"/>
                      <a:pt x="504" y="47"/>
                      <a:pt x="536" y="41"/>
                    </a:cubicBezTo>
                    <a:cubicBezTo>
                      <a:pt x="536" y="41"/>
                      <a:pt x="536" y="40"/>
                      <a:pt x="537" y="39"/>
                    </a:cubicBezTo>
                    <a:cubicBezTo>
                      <a:pt x="524" y="36"/>
                      <a:pt x="511" y="33"/>
                      <a:pt x="499" y="29"/>
                    </a:cubicBezTo>
                    <a:cubicBezTo>
                      <a:pt x="470" y="20"/>
                      <a:pt x="441" y="11"/>
                      <a:pt x="412" y="2"/>
                    </a:cubicBezTo>
                    <a:cubicBezTo>
                      <a:pt x="416" y="2"/>
                      <a:pt x="420" y="1"/>
                      <a:pt x="424" y="0"/>
                    </a:cubicBezTo>
                    <a:cubicBezTo>
                      <a:pt x="428" y="0"/>
                      <a:pt x="432" y="1"/>
                      <a:pt x="436" y="1"/>
                    </a:cubicBezTo>
                    <a:cubicBezTo>
                      <a:pt x="443" y="3"/>
                      <a:pt x="451" y="6"/>
                      <a:pt x="459" y="8"/>
                    </a:cubicBezTo>
                    <a:cubicBezTo>
                      <a:pt x="460" y="8"/>
                      <a:pt x="462" y="8"/>
                      <a:pt x="463" y="7"/>
                    </a:cubicBezTo>
                    <a:cubicBezTo>
                      <a:pt x="462" y="8"/>
                      <a:pt x="462" y="8"/>
                      <a:pt x="462" y="8"/>
                    </a:cubicBezTo>
                    <a:cubicBezTo>
                      <a:pt x="467" y="9"/>
                      <a:pt x="472" y="11"/>
                      <a:pt x="476" y="12"/>
                    </a:cubicBezTo>
                    <a:cubicBezTo>
                      <a:pt x="477" y="12"/>
                      <a:pt x="478" y="12"/>
                      <a:pt x="480" y="12"/>
                    </a:cubicBezTo>
                    <a:cubicBezTo>
                      <a:pt x="482" y="13"/>
                      <a:pt x="485" y="13"/>
                      <a:pt x="488" y="14"/>
                    </a:cubicBezTo>
                    <a:cubicBezTo>
                      <a:pt x="490" y="14"/>
                      <a:pt x="492" y="13"/>
                      <a:pt x="494" y="13"/>
                    </a:cubicBezTo>
                    <a:cubicBezTo>
                      <a:pt x="495" y="14"/>
                      <a:pt x="496" y="15"/>
                      <a:pt x="497" y="16"/>
                    </a:cubicBezTo>
                    <a:cubicBezTo>
                      <a:pt x="500" y="17"/>
                      <a:pt x="504" y="18"/>
                      <a:pt x="507" y="19"/>
                    </a:cubicBezTo>
                    <a:cubicBezTo>
                      <a:pt x="511" y="20"/>
                      <a:pt x="514" y="21"/>
                      <a:pt x="518" y="22"/>
                    </a:cubicBezTo>
                    <a:cubicBezTo>
                      <a:pt x="524" y="24"/>
                      <a:pt x="530" y="25"/>
                      <a:pt x="536" y="27"/>
                    </a:cubicBezTo>
                    <a:cubicBezTo>
                      <a:pt x="537" y="27"/>
                      <a:pt x="539" y="27"/>
                      <a:pt x="541" y="28"/>
                    </a:cubicBezTo>
                    <a:cubicBezTo>
                      <a:pt x="543" y="29"/>
                      <a:pt x="545" y="30"/>
                      <a:pt x="547" y="31"/>
                    </a:cubicBezTo>
                    <a:cubicBezTo>
                      <a:pt x="548" y="31"/>
                      <a:pt x="548" y="31"/>
                      <a:pt x="549" y="32"/>
                    </a:cubicBezTo>
                    <a:cubicBezTo>
                      <a:pt x="555" y="33"/>
                      <a:pt x="560" y="35"/>
                      <a:pt x="566" y="37"/>
                    </a:cubicBezTo>
                    <a:cubicBezTo>
                      <a:pt x="568" y="37"/>
                      <a:pt x="569" y="37"/>
                      <a:pt x="570" y="37"/>
                    </a:cubicBezTo>
                    <a:cubicBezTo>
                      <a:pt x="571" y="38"/>
                      <a:pt x="571" y="38"/>
                      <a:pt x="572" y="39"/>
                    </a:cubicBezTo>
                    <a:cubicBezTo>
                      <a:pt x="577" y="43"/>
                      <a:pt x="582" y="46"/>
                      <a:pt x="588" y="50"/>
                    </a:cubicBezTo>
                    <a:cubicBezTo>
                      <a:pt x="574" y="52"/>
                      <a:pt x="560" y="54"/>
                      <a:pt x="546" y="56"/>
                    </a:cubicBezTo>
                    <a:cubicBezTo>
                      <a:pt x="524" y="59"/>
                      <a:pt x="503" y="62"/>
                      <a:pt x="481" y="66"/>
                    </a:cubicBezTo>
                    <a:cubicBezTo>
                      <a:pt x="475" y="67"/>
                      <a:pt x="467" y="69"/>
                      <a:pt x="463" y="73"/>
                    </a:cubicBezTo>
                    <a:cubicBezTo>
                      <a:pt x="454" y="84"/>
                      <a:pt x="440" y="84"/>
                      <a:pt x="429" y="90"/>
                    </a:cubicBezTo>
                    <a:cubicBezTo>
                      <a:pt x="408" y="101"/>
                      <a:pt x="384" y="99"/>
                      <a:pt x="362" y="103"/>
                    </a:cubicBezTo>
                    <a:cubicBezTo>
                      <a:pt x="341" y="107"/>
                      <a:pt x="320" y="110"/>
                      <a:pt x="299" y="117"/>
                    </a:cubicBezTo>
                    <a:close/>
                  </a:path>
                </a:pathLst>
              </a:custGeom>
              <a:solidFill>
                <a:srgbClr val="6D4A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9">
                <a:extLst>
                  <a:ext uri="{FF2B5EF4-FFF2-40B4-BE49-F238E27FC236}">
                    <a16:creationId xmlns:a16="http://schemas.microsoft.com/office/drawing/2014/main" id="{E6BE8040-ECB8-4DB5-ADAC-3D07F7E9B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2255"/>
                <a:ext cx="238" cy="53"/>
              </a:xfrm>
              <a:custGeom>
                <a:avLst/>
                <a:gdLst>
                  <a:gd name="T0" fmla="*/ 263 w 263"/>
                  <a:gd name="T1" fmla="*/ 0 h 59"/>
                  <a:gd name="T2" fmla="*/ 261 w 263"/>
                  <a:gd name="T3" fmla="*/ 3 h 59"/>
                  <a:gd name="T4" fmla="*/ 182 w 263"/>
                  <a:gd name="T5" fmla="*/ 21 h 59"/>
                  <a:gd name="T6" fmla="*/ 93 w 263"/>
                  <a:gd name="T7" fmla="*/ 30 h 59"/>
                  <a:gd name="T8" fmla="*/ 50 w 263"/>
                  <a:gd name="T9" fmla="*/ 29 h 59"/>
                  <a:gd name="T10" fmla="*/ 39 w 263"/>
                  <a:gd name="T11" fmla="*/ 32 h 59"/>
                  <a:gd name="T12" fmla="*/ 47 w 263"/>
                  <a:gd name="T13" fmla="*/ 39 h 59"/>
                  <a:gd name="T14" fmla="*/ 111 w 263"/>
                  <a:gd name="T15" fmla="*/ 54 h 59"/>
                  <a:gd name="T16" fmla="*/ 174 w 263"/>
                  <a:gd name="T17" fmla="*/ 43 h 59"/>
                  <a:gd name="T18" fmla="*/ 206 w 263"/>
                  <a:gd name="T19" fmla="*/ 37 h 59"/>
                  <a:gd name="T20" fmla="*/ 211 w 263"/>
                  <a:gd name="T21" fmla="*/ 38 h 59"/>
                  <a:gd name="T22" fmla="*/ 211 w 263"/>
                  <a:gd name="T23" fmla="*/ 41 h 59"/>
                  <a:gd name="T24" fmla="*/ 152 w 263"/>
                  <a:gd name="T25" fmla="*/ 55 h 59"/>
                  <a:gd name="T26" fmla="*/ 90 w 263"/>
                  <a:gd name="T27" fmla="*/ 58 h 59"/>
                  <a:gd name="T28" fmla="*/ 47 w 263"/>
                  <a:gd name="T29" fmla="*/ 46 h 59"/>
                  <a:gd name="T30" fmla="*/ 10 w 263"/>
                  <a:gd name="T31" fmla="*/ 31 h 59"/>
                  <a:gd name="T32" fmla="*/ 7 w 263"/>
                  <a:gd name="T33" fmla="*/ 20 h 59"/>
                  <a:gd name="T34" fmla="*/ 11 w 263"/>
                  <a:gd name="T35" fmla="*/ 17 h 59"/>
                  <a:gd name="T36" fmla="*/ 60 w 263"/>
                  <a:gd name="T37" fmla="*/ 9 h 59"/>
                  <a:gd name="T38" fmla="*/ 96 w 263"/>
                  <a:gd name="T39" fmla="*/ 7 h 59"/>
                  <a:gd name="T40" fmla="*/ 108 w 263"/>
                  <a:gd name="T41" fmla="*/ 10 h 59"/>
                  <a:gd name="T42" fmla="*/ 166 w 263"/>
                  <a:gd name="T43" fmla="*/ 11 h 59"/>
                  <a:gd name="T44" fmla="*/ 177 w 263"/>
                  <a:gd name="T45" fmla="*/ 9 h 59"/>
                  <a:gd name="T46" fmla="*/ 234 w 263"/>
                  <a:gd name="T47" fmla="*/ 2 h 59"/>
                  <a:gd name="T48" fmla="*/ 263 w 263"/>
                  <a:gd name="T4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3" h="59">
                    <a:moveTo>
                      <a:pt x="263" y="0"/>
                    </a:moveTo>
                    <a:cubicBezTo>
                      <a:pt x="262" y="1"/>
                      <a:pt x="262" y="2"/>
                      <a:pt x="261" y="3"/>
                    </a:cubicBezTo>
                    <a:cubicBezTo>
                      <a:pt x="234" y="9"/>
                      <a:pt x="208" y="14"/>
                      <a:pt x="182" y="21"/>
                    </a:cubicBezTo>
                    <a:cubicBezTo>
                      <a:pt x="153" y="28"/>
                      <a:pt x="123" y="28"/>
                      <a:pt x="93" y="30"/>
                    </a:cubicBezTo>
                    <a:cubicBezTo>
                      <a:pt x="79" y="31"/>
                      <a:pt x="64" y="29"/>
                      <a:pt x="50" y="29"/>
                    </a:cubicBezTo>
                    <a:cubicBezTo>
                      <a:pt x="46" y="28"/>
                      <a:pt x="43" y="31"/>
                      <a:pt x="39" y="32"/>
                    </a:cubicBezTo>
                    <a:cubicBezTo>
                      <a:pt x="42" y="34"/>
                      <a:pt x="44" y="38"/>
                      <a:pt x="47" y="39"/>
                    </a:cubicBezTo>
                    <a:cubicBezTo>
                      <a:pt x="68" y="44"/>
                      <a:pt x="87" y="55"/>
                      <a:pt x="111" y="54"/>
                    </a:cubicBezTo>
                    <a:cubicBezTo>
                      <a:pt x="132" y="53"/>
                      <a:pt x="153" y="47"/>
                      <a:pt x="174" y="43"/>
                    </a:cubicBezTo>
                    <a:cubicBezTo>
                      <a:pt x="185" y="41"/>
                      <a:pt x="195" y="39"/>
                      <a:pt x="206" y="37"/>
                    </a:cubicBezTo>
                    <a:cubicBezTo>
                      <a:pt x="207" y="37"/>
                      <a:pt x="209" y="38"/>
                      <a:pt x="211" y="38"/>
                    </a:cubicBezTo>
                    <a:cubicBezTo>
                      <a:pt x="211" y="39"/>
                      <a:pt x="211" y="40"/>
                      <a:pt x="211" y="41"/>
                    </a:cubicBezTo>
                    <a:cubicBezTo>
                      <a:pt x="191" y="46"/>
                      <a:pt x="172" y="52"/>
                      <a:pt x="152" y="55"/>
                    </a:cubicBezTo>
                    <a:cubicBezTo>
                      <a:pt x="132" y="58"/>
                      <a:pt x="111" y="59"/>
                      <a:pt x="90" y="58"/>
                    </a:cubicBezTo>
                    <a:cubicBezTo>
                      <a:pt x="76" y="57"/>
                      <a:pt x="62" y="51"/>
                      <a:pt x="47" y="46"/>
                    </a:cubicBezTo>
                    <a:cubicBezTo>
                      <a:pt x="34" y="42"/>
                      <a:pt x="20" y="41"/>
                      <a:pt x="10" y="31"/>
                    </a:cubicBezTo>
                    <a:cubicBezTo>
                      <a:pt x="8" y="28"/>
                      <a:pt x="0" y="26"/>
                      <a:pt x="7" y="20"/>
                    </a:cubicBezTo>
                    <a:cubicBezTo>
                      <a:pt x="8" y="19"/>
                      <a:pt x="10" y="18"/>
                      <a:pt x="11" y="17"/>
                    </a:cubicBezTo>
                    <a:cubicBezTo>
                      <a:pt x="28" y="14"/>
                      <a:pt x="44" y="11"/>
                      <a:pt x="60" y="9"/>
                    </a:cubicBezTo>
                    <a:cubicBezTo>
                      <a:pt x="72" y="8"/>
                      <a:pt x="84" y="8"/>
                      <a:pt x="96" y="7"/>
                    </a:cubicBezTo>
                    <a:cubicBezTo>
                      <a:pt x="100" y="7"/>
                      <a:pt x="104" y="8"/>
                      <a:pt x="108" y="10"/>
                    </a:cubicBezTo>
                    <a:cubicBezTo>
                      <a:pt x="127" y="19"/>
                      <a:pt x="147" y="16"/>
                      <a:pt x="166" y="11"/>
                    </a:cubicBezTo>
                    <a:cubicBezTo>
                      <a:pt x="170" y="10"/>
                      <a:pt x="173" y="10"/>
                      <a:pt x="177" y="9"/>
                    </a:cubicBezTo>
                    <a:cubicBezTo>
                      <a:pt x="196" y="7"/>
                      <a:pt x="215" y="4"/>
                      <a:pt x="234" y="2"/>
                    </a:cubicBezTo>
                    <a:cubicBezTo>
                      <a:pt x="244" y="1"/>
                      <a:pt x="253" y="0"/>
                      <a:pt x="263" y="0"/>
                    </a:cubicBezTo>
                    <a:close/>
                  </a:path>
                </a:pathLst>
              </a:custGeom>
              <a:solidFill>
                <a:srgbClr val="6C4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0">
                <a:extLst>
                  <a:ext uri="{FF2B5EF4-FFF2-40B4-BE49-F238E27FC236}">
                    <a16:creationId xmlns:a16="http://schemas.microsoft.com/office/drawing/2014/main" id="{863B74B2-3DC5-4176-9D50-E8DBA694F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1930"/>
                <a:ext cx="232" cy="105"/>
              </a:xfrm>
              <a:custGeom>
                <a:avLst/>
                <a:gdLst>
                  <a:gd name="T0" fmla="*/ 0 w 256"/>
                  <a:gd name="T1" fmla="*/ 1 h 117"/>
                  <a:gd name="T2" fmla="*/ 10 w 256"/>
                  <a:gd name="T3" fmla="*/ 1 h 117"/>
                  <a:gd name="T4" fmla="*/ 116 w 256"/>
                  <a:gd name="T5" fmla="*/ 34 h 117"/>
                  <a:gd name="T6" fmla="*/ 145 w 256"/>
                  <a:gd name="T7" fmla="*/ 49 h 117"/>
                  <a:gd name="T8" fmla="*/ 193 w 256"/>
                  <a:gd name="T9" fmla="*/ 70 h 117"/>
                  <a:gd name="T10" fmla="*/ 244 w 256"/>
                  <a:gd name="T11" fmla="*/ 88 h 117"/>
                  <a:gd name="T12" fmla="*/ 250 w 256"/>
                  <a:gd name="T13" fmla="*/ 105 h 117"/>
                  <a:gd name="T14" fmla="*/ 246 w 256"/>
                  <a:gd name="T15" fmla="*/ 117 h 117"/>
                  <a:gd name="T16" fmla="*/ 244 w 256"/>
                  <a:gd name="T17" fmla="*/ 117 h 117"/>
                  <a:gd name="T18" fmla="*/ 247 w 256"/>
                  <a:gd name="T19" fmla="*/ 100 h 117"/>
                  <a:gd name="T20" fmla="*/ 245 w 256"/>
                  <a:gd name="T21" fmla="*/ 94 h 117"/>
                  <a:gd name="T22" fmla="*/ 217 w 256"/>
                  <a:gd name="T23" fmla="*/ 83 h 117"/>
                  <a:gd name="T24" fmla="*/ 194 w 256"/>
                  <a:gd name="T25" fmla="*/ 75 h 117"/>
                  <a:gd name="T26" fmla="*/ 131 w 256"/>
                  <a:gd name="T27" fmla="*/ 59 h 117"/>
                  <a:gd name="T28" fmla="*/ 81 w 256"/>
                  <a:gd name="T29" fmla="*/ 39 h 117"/>
                  <a:gd name="T30" fmla="*/ 0 w 256"/>
                  <a:gd name="T31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6" h="117">
                    <a:moveTo>
                      <a:pt x="0" y="1"/>
                    </a:moveTo>
                    <a:cubicBezTo>
                      <a:pt x="3" y="1"/>
                      <a:pt x="7" y="0"/>
                      <a:pt x="10" y="1"/>
                    </a:cubicBezTo>
                    <a:cubicBezTo>
                      <a:pt x="45" y="12"/>
                      <a:pt x="81" y="22"/>
                      <a:pt x="116" y="34"/>
                    </a:cubicBezTo>
                    <a:cubicBezTo>
                      <a:pt x="126" y="37"/>
                      <a:pt x="137" y="42"/>
                      <a:pt x="145" y="49"/>
                    </a:cubicBezTo>
                    <a:cubicBezTo>
                      <a:pt x="159" y="61"/>
                      <a:pt x="176" y="65"/>
                      <a:pt x="193" y="70"/>
                    </a:cubicBezTo>
                    <a:cubicBezTo>
                      <a:pt x="210" y="75"/>
                      <a:pt x="227" y="82"/>
                      <a:pt x="244" y="88"/>
                    </a:cubicBezTo>
                    <a:cubicBezTo>
                      <a:pt x="252" y="91"/>
                      <a:pt x="256" y="96"/>
                      <a:pt x="250" y="105"/>
                    </a:cubicBezTo>
                    <a:cubicBezTo>
                      <a:pt x="248" y="108"/>
                      <a:pt x="247" y="113"/>
                      <a:pt x="246" y="117"/>
                    </a:cubicBezTo>
                    <a:cubicBezTo>
                      <a:pt x="246" y="117"/>
                      <a:pt x="245" y="117"/>
                      <a:pt x="244" y="117"/>
                    </a:cubicBezTo>
                    <a:cubicBezTo>
                      <a:pt x="245" y="112"/>
                      <a:pt x="246" y="106"/>
                      <a:pt x="247" y="100"/>
                    </a:cubicBezTo>
                    <a:cubicBezTo>
                      <a:pt x="246" y="98"/>
                      <a:pt x="247" y="95"/>
                      <a:pt x="245" y="94"/>
                    </a:cubicBezTo>
                    <a:cubicBezTo>
                      <a:pt x="236" y="90"/>
                      <a:pt x="226" y="87"/>
                      <a:pt x="217" y="83"/>
                    </a:cubicBezTo>
                    <a:cubicBezTo>
                      <a:pt x="209" y="80"/>
                      <a:pt x="202" y="77"/>
                      <a:pt x="194" y="75"/>
                    </a:cubicBezTo>
                    <a:cubicBezTo>
                      <a:pt x="173" y="69"/>
                      <a:pt x="152" y="65"/>
                      <a:pt x="131" y="59"/>
                    </a:cubicBezTo>
                    <a:cubicBezTo>
                      <a:pt x="114" y="53"/>
                      <a:pt x="97" y="46"/>
                      <a:pt x="81" y="39"/>
                    </a:cubicBezTo>
                    <a:cubicBezTo>
                      <a:pt x="54" y="26"/>
                      <a:pt x="27" y="14"/>
                      <a:pt x="0" y="1"/>
                    </a:cubicBezTo>
                    <a:close/>
                  </a:path>
                </a:pathLst>
              </a:custGeom>
              <a:solidFill>
                <a:srgbClr val="EED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1">
                <a:extLst>
                  <a:ext uri="{FF2B5EF4-FFF2-40B4-BE49-F238E27FC236}">
                    <a16:creationId xmlns:a16="http://schemas.microsoft.com/office/drawing/2014/main" id="{BA29692D-6117-400A-B6C0-79A2C66FB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610"/>
                <a:ext cx="111" cy="58"/>
              </a:xfrm>
              <a:custGeom>
                <a:avLst/>
                <a:gdLst>
                  <a:gd name="T0" fmla="*/ 118 w 123"/>
                  <a:gd name="T1" fmla="*/ 0 h 65"/>
                  <a:gd name="T2" fmla="*/ 123 w 123"/>
                  <a:gd name="T3" fmla="*/ 5 h 65"/>
                  <a:gd name="T4" fmla="*/ 123 w 123"/>
                  <a:gd name="T5" fmla="*/ 8 h 65"/>
                  <a:gd name="T6" fmla="*/ 88 w 123"/>
                  <a:gd name="T7" fmla="*/ 11 h 65"/>
                  <a:gd name="T8" fmla="*/ 56 w 123"/>
                  <a:gd name="T9" fmla="*/ 16 h 65"/>
                  <a:gd name="T10" fmla="*/ 28 w 123"/>
                  <a:gd name="T11" fmla="*/ 35 h 65"/>
                  <a:gd name="T12" fmla="*/ 15 w 123"/>
                  <a:gd name="T13" fmla="*/ 58 h 65"/>
                  <a:gd name="T14" fmla="*/ 2 w 123"/>
                  <a:gd name="T15" fmla="*/ 65 h 65"/>
                  <a:gd name="T16" fmla="*/ 59 w 123"/>
                  <a:gd name="T17" fmla="*/ 4 h 65"/>
                  <a:gd name="T18" fmla="*/ 89 w 123"/>
                  <a:gd name="T19" fmla="*/ 2 h 65"/>
                  <a:gd name="T20" fmla="*/ 118 w 123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" h="65">
                    <a:moveTo>
                      <a:pt x="118" y="0"/>
                    </a:moveTo>
                    <a:cubicBezTo>
                      <a:pt x="120" y="2"/>
                      <a:pt x="122" y="3"/>
                      <a:pt x="123" y="5"/>
                    </a:cubicBezTo>
                    <a:cubicBezTo>
                      <a:pt x="123" y="6"/>
                      <a:pt x="123" y="7"/>
                      <a:pt x="123" y="8"/>
                    </a:cubicBezTo>
                    <a:cubicBezTo>
                      <a:pt x="111" y="9"/>
                      <a:pt x="100" y="10"/>
                      <a:pt x="88" y="11"/>
                    </a:cubicBezTo>
                    <a:cubicBezTo>
                      <a:pt x="77" y="13"/>
                      <a:pt x="66" y="13"/>
                      <a:pt x="56" y="16"/>
                    </a:cubicBezTo>
                    <a:cubicBezTo>
                      <a:pt x="44" y="18"/>
                      <a:pt x="34" y="23"/>
                      <a:pt x="28" y="35"/>
                    </a:cubicBezTo>
                    <a:cubicBezTo>
                      <a:pt x="24" y="43"/>
                      <a:pt x="17" y="48"/>
                      <a:pt x="15" y="58"/>
                    </a:cubicBezTo>
                    <a:cubicBezTo>
                      <a:pt x="15" y="61"/>
                      <a:pt x="7" y="63"/>
                      <a:pt x="2" y="65"/>
                    </a:cubicBezTo>
                    <a:cubicBezTo>
                      <a:pt x="0" y="36"/>
                      <a:pt x="32" y="8"/>
                      <a:pt x="59" y="4"/>
                    </a:cubicBezTo>
                    <a:cubicBezTo>
                      <a:pt x="69" y="3"/>
                      <a:pt x="79" y="3"/>
                      <a:pt x="89" y="2"/>
                    </a:cubicBezTo>
                    <a:cubicBezTo>
                      <a:pt x="99" y="1"/>
                      <a:pt x="108" y="1"/>
                      <a:pt x="118" y="0"/>
                    </a:cubicBezTo>
                    <a:close/>
                  </a:path>
                </a:pathLst>
              </a:custGeom>
              <a:solidFill>
                <a:srgbClr val="AF7C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7A6DBA88-FF3C-4660-B3E4-5D0E8636E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1822"/>
                <a:ext cx="113" cy="22"/>
              </a:xfrm>
              <a:custGeom>
                <a:avLst/>
                <a:gdLst>
                  <a:gd name="T0" fmla="*/ 0 w 125"/>
                  <a:gd name="T1" fmla="*/ 18 h 25"/>
                  <a:gd name="T2" fmla="*/ 15 w 125"/>
                  <a:gd name="T3" fmla="*/ 10 h 25"/>
                  <a:gd name="T4" fmla="*/ 71 w 125"/>
                  <a:gd name="T5" fmla="*/ 6 h 25"/>
                  <a:gd name="T6" fmla="*/ 114 w 125"/>
                  <a:gd name="T7" fmla="*/ 13 h 25"/>
                  <a:gd name="T8" fmla="*/ 124 w 125"/>
                  <a:gd name="T9" fmla="*/ 25 h 25"/>
                  <a:gd name="T10" fmla="*/ 94 w 125"/>
                  <a:gd name="T11" fmla="*/ 16 h 25"/>
                  <a:gd name="T12" fmla="*/ 31 w 125"/>
                  <a:gd name="T13" fmla="*/ 20 h 25"/>
                  <a:gd name="T14" fmla="*/ 0 w 125"/>
                  <a:gd name="T15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">
                    <a:moveTo>
                      <a:pt x="0" y="18"/>
                    </a:moveTo>
                    <a:cubicBezTo>
                      <a:pt x="5" y="15"/>
                      <a:pt x="9" y="12"/>
                      <a:pt x="15" y="10"/>
                    </a:cubicBezTo>
                    <a:cubicBezTo>
                      <a:pt x="33" y="2"/>
                      <a:pt x="52" y="0"/>
                      <a:pt x="71" y="6"/>
                    </a:cubicBezTo>
                    <a:cubicBezTo>
                      <a:pt x="85" y="10"/>
                      <a:pt x="100" y="10"/>
                      <a:pt x="114" y="13"/>
                    </a:cubicBezTo>
                    <a:cubicBezTo>
                      <a:pt x="121" y="14"/>
                      <a:pt x="125" y="18"/>
                      <a:pt x="124" y="25"/>
                    </a:cubicBezTo>
                    <a:cubicBezTo>
                      <a:pt x="116" y="14"/>
                      <a:pt x="105" y="18"/>
                      <a:pt x="94" y="16"/>
                    </a:cubicBezTo>
                    <a:cubicBezTo>
                      <a:pt x="72" y="11"/>
                      <a:pt x="52" y="18"/>
                      <a:pt x="31" y="20"/>
                    </a:cubicBezTo>
                    <a:cubicBezTo>
                      <a:pt x="21" y="21"/>
                      <a:pt x="10" y="19"/>
                      <a:pt x="0" y="18"/>
                    </a:cubicBezTo>
                    <a:close/>
                  </a:path>
                </a:pathLst>
              </a:custGeom>
              <a:solidFill>
                <a:srgbClr val="F2E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3">
                <a:extLst>
                  <a:ext uri="{FF2B5EF4-FFF2-40B4-BE49-F238E27FC236}">
                    <a16:creationId xmlns:a16="http://schemas.microsoft.com/office/drawing/2014/main" id="{EC7CD72A-B4C0-48AB-82C7-B483F9E5F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2020"/>
                <a:ext cx="46" cy="32"/>
              </a:xfrm>
              <a:custGeom>
                <a:avLst/>
                <a:gdLst>
                  <a:gd name="T0" fmla="*/ 51 w 51"/>
                  <a:gd name="T1" fmla="*/ 0 h 35"/>
                  <a:gd name="T2" fmla="*/ 48 w 51"/>
                  <a:gd name="T3" fmla="*/ 17 h 35"/>
                  <a:gd name="T4" fmla="*/ 23 w 51"/>
                  <a:gd name="T5" fmla="*/ 26 h 35"/>
                  <a:gd name="T6" fmla="*/ 0 w 51"/>
                  <a:gd name="T7" fmla="*/ 12 h 35"/>
                  <a:gd name="T8" fmla="*/ 51 w 51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5">
                    <a:moveTo>
                      <a:pt x="51" y="0"/>
                    </a:moveTo>
                    <a:cubicBezTo>
                      <a:pt x="50" y="6"/>
                      <a:pt x="49" y="12"/>
                      <a:pt x="48" y="17"/>
                    </a:cubicBezTo>
                    <a:cubicBezTo>
                      <a:pt x="41" y="35"/>
                      <a:pt x="40" y="35"/>
                      <a:pt x="23" y="26"/>
                    </a:cubicBezTo>
                    <a:cubicBezTo>
                      <a:pt x="16" y="22"/>
                      <a:pt x="9" y="18"/>
                      <a:pt x="0" y="12"/>
                    </a:cubicBezTo>
                    <a:cubicBezTo>
                      <a:pt x="18" y="6"/>
                      <a:pt x="34" y="2"/>
                      <a:pt x="51" y="0"/>
                    </a:cubicBezTo>
                    <a:close/>
                  </a:path>
                </a:pathLst>
              </a:custGeom>
              <a:solidFill>
                <a:srgbClr val="7C5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CD24D5D2-1CAF-4FE9-A9DA-D172F31C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1866"/>
                <a:ext cx="77" cy="39"/>
              </a:xfrm>
              <a:custGeom>
                <a:avLst/>
                <a:gdLst>
                  <a:gd name="T0" fmla="*/ 0 w 85"/>
                  <a:gd name="T1" fmla="*/ 6 h 44"/>
                  <a:gd name="T2" fmla="*/ 26 w 85"/>
                  <a:gd name="T3" fmla="*/ 9 h 44"/>
                  <a:gd name="T4" fmla="*/ 80 w 85"/>
                  <a:gd name="T5" fmla="*/ 37 h 44"/>
                  <a:gd name="T6" fmla="*/ 85 w 85"/>
                  <a:gd name="T7" fmla="*/ 44 h 44"/>
                  <a:gd name="T8" fmla="*/ 33 w 85"/>
                  <a:gd name="T9" fmla="*/ 20 h 44"/>
                  <a:gd name="T10" fmla="*/ 0 w 85"/>
                  <a:gd name="T11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44">
                    <a:moveTo>
                      <a:pt x="0" y="6"/>
                    </a:moveTo>
                    <a:cubicBezTo>
                      <a:pt x="10" y="0"/>
                      <a:pt x="18" y="7"/>
                      <a:pt x="26" y="9"/>
                    </a:cubicBezTo>
                    <a:cubicBezTo>
                      <a:pt x="46" y="15"/>
                      <a:pt x="65" y="22"/>
                      <a:pt x="80" y="37"/>
                    </a:cubicBezTo>
                    <a:cubicBezTo>
                      <a:pt x="82" y="39"/>
                      <a:pt x="83" y="42"/>
                      <a:pt x="85" y="44"/>
                    </a:cubicBezTo>
                    <a:cubicBezTo>
                      <a:pt x="67" y="36"/>
                      <a:pt x="50" y="28"/>
                      <a:pt x="33" y="20"/>
                    </a:cubicBezTo>
                    <a:cubicBezTo>
                      <a:pt x="22" y="15"/>
                      <a:pt x="11" y="11"/>
                      <a:pt x="0" y="6"/>
                    </a:cubicBezTo>
                    <a:close/>
                  </a:path>
                </a:pathLst>
              </a:custGeom>
              <a:solidFill>
                <a:srgbClr val="F5E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D9916D8B-6B2E-4508-95B8-C30DF4F3D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2079"/>
                <a:ext cx="41" cy="11"/>
              </a:xfrm>
              <a:custGeom>
                <a:avLst/>
                <a:gdLst>
                  <a:gd name="T0" fmla="*/ 46 w 46"/>
                  <a:gd name="T1" fmla="*/ 10 h 12"/>
                  <a:gd name="T2" fmla="*/ 34 w 46"/>
                  <a:gd name="T3" fmla="*/ 12 h 12"/>
                  <a:gd name="T4" fmla="*/ 0 w 46"/>
                  <a:gd name="T5" fmla="*/ 0 h 12"/>
                  <a:gd name="T6" fmla="*/ 6 w 46"/>
                  <a:gd name="T7" fmla="*/ 0 h 12"/>
                  <a:gd name="T8" fmla="*/ 16 w 46"/>
                  <a:gd name="T9" fmla="*/ 0 h 12"/>
                  <a:gd name="T10" fmla="*/ 29 w 46"/>
                  <a:gd name="T11" fmla="*/ 4 h 12"/>
                  <a:gd name="T12" fmla="*/ 40 w 46"/>
                  <a:gd name="T13" fmla="*/ 6 h 12"/>
                  <a:gd name="T14" fmla="*/ 46 w 46"/>
                  <a:gd name="T1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2">
                    <a:moveTo>
                      <a:pt x="46" y="10"/>
                    </a:moveTo>
                    <a:cubicBezTo>
                      <a:pt x="42" y="11"/>
                      <a:pt x="38" y="12"/>
                      <a:pt x="34" y="12"/>
                    </a:cubicBezTo>
                    <a:cubicBezTo>
                      <a:pt x="22" y="11"/>
                      <a:pt x="10" y="9"/>
                      <a:pt x="0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20" y="2"/>
                      <a:pt x="25" y="3"/>
                      <a:pt x="29" y="4"/>
                    </a:cubicBezTo>
                    <a:cubicBezTo>
                      <a:pt x="33" y="5"/>
                      <a:pt x="37" y="6"/>
                      <a:pt x="40" y="6"/>
                    </a:cubicBezTo>
                    <a:cubicBezTo>
                      <a:pt x="42" y="8"/>
                      <a:pt x="44" y="9"/>
                      <a:pt x="46" y="10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6" name="Freeform 36">
                <a:extLst>
                  <a:ext uri="{FF2B5EF4-FFF2-40B4-BE49-F238E27FC236}">
                    <a16:creationId xmlns:a16="http://schemas.microsoft.com/office/drawing/2014/main" id="{0BFB2CDE-C889-4308-B2F1-0878EC3FC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070"/>
                <a:ext cx="26" cy="9"/>
              </a:xfrm>
              <a:custGeom>
                <a:avLst/>
                <a:gdLst>
                  <a:gd name="T0" fmla="*/ 29 w 29"/>
                  <a:gd name="T1" fmla="*/ 10 h 10"/>
                  <a:gd name="T2" fmla="*/ 23 w 29"/>
                  <a:gd name="T3" fmla="*/ 10 h 10"/>
                  <a:gd name="T4" fmla="*/ 0 w 29"/>
                  <a:gd name="T5" fmla="*/ 5 h 10"/>
                  <a:gd name="T6" fmla="*/ 29 w 29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0">
                    <a:moveTo>
                      <a:pt x="29" y="10"/>
                    </a:moveTo>
                    <a:cubicBezTo>
                      <a:pt x="27" y="10"/>
                      <a:pt x="25" y="10"/>
                      <a:pt x="23" y="10"/>
                    </a:cubicBezTo>
                    <a:cubicBezTo>
                      <a:pt x="15" y="9"/>
                      <a:pt x="8" y="7"/>
                      <a:pt x="0" y="5"/>
                    </a:cubicBezTo>
                    <a:cubicBezTo>
                      <a:pt x="11" y="0"/>
                      <a:pt x="20" y="6"/>
                      <a:pt x="29" y="10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7" name="Freeform 37">
                <a:extLst>
                  <a:ext uri="{FF2B5EF4-FFF2-40B4-BE49-F238E27FC236}">
                    <a16:creationId xmlns:a16="http://schemas.microsoft.com/office/drawing/2014/main" id="{5528EF76-8DE8-492C-AF58-E98F601D8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2593"/>
                <a:ext cx="11" cy="12"/>
              </a:xfrm>
              <a:custGeom>
                <a:avLst/>
                <a:gdLst>
                  <a:gd name="T0" fmla="*/ 13 w 13"/>
                  <a:gd name="T1" fmla="*/ 0 h 14"/>
                  <a:gd name="T2" fmla="*/ 0 w 13"/>
                  <a:gd name="T3" fmla="*/ 13 h 14"/>
                  <a:gd name="T4" fmla="*/ 13 w 13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4">
                    <a:moveTo>
                      <a:pt x="13" y="0"/>
                    </a:moveTo>
                    <a:cubicBezTo>
                      <a:pt x="12" y="14"/>
                      <a:pt x="12" y="14"/>
                      <a:pt x="0" y="13"/>
                    </a:cubicBezTo>
                    <a:cubicBezTo>
                      <a:pt x="4" y="8"/>
                      <a:pt x="9" y="4"/>
                      <a:pt x="13" y="0"/>
                    </a:cubicBezTo>
                    <a:close/>
                  </a:path>
                </a:pathLst>
              </a:custGeom>
              <a:solidFill>
                <a:srgbClr val="AF7C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9" name="Freeform 38">
                <a:extLst>
                  <a:ext uri="{FF2B5EF4-FFF2-40B4-BE49-F238E27FC236}">
                    <a16:creationId xmlns:a16="http://schemas.microsoft.com/office/drawing/2014/main" id="{A9DFAA1D-B94A-41A3-9E6C-3491DB523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2298"/>
                <a:ext cx="13" cy="2"/>
              </a:xfrm>
              <a:custGeom>
                <a:avLst/>
                <a:gdLst>
                  <a:gd name="T0" fmla="*/ 0 w 14"/>
                  <a:gd name="T1" fmla="*/ 2 h 2"/>
                  <a:gd name="T2" fmla="*/ 14 w 14"/>
                  <a:gd name="T3" fmla="*/ 0 h 2"/>
                  <a:gd name="T4" fmla="*/ 0 w 1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">
                    <a:moveTo>
                      <a:pt x="0" y="2"/>
                    </a:moveTo>
                    <a:cubicBezTo>
                      <a:pt x="4" y="1"/>
                      <a:pt x="9" y="1"/>
                      <a:pt x="14" y="0"/>
                    </a:cubicBezTo>
                    <a:cubicBezTo>
                      <a:pt x="9" y="1"/>
                      <a:pt x="4" y="1"/>
                      <a:pt x="0" y="2"/>
                    </a:cubicBezTo>
                    <a:close/>
                  </a:path>
                </a:pathLst>
              </a:custGeom>
              <a:solidFill>
                <a:srgbClr val="7F5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1" name="Freeform 39">
                <a:extLst>
                  <a:ext uri="{FF2B5EF4-FFF2-40B4-BE49-F238E27FC236}">
                    <a16:creationId xmlns:a16="http://schemas.microsoft.com/office/drawing/2014/main" id="{865E5B62-FFE9-49C6-A14F-1D9662880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" y="2290"/>
                <a:ext cx="3" cy="10"/>
              </a:xfrm>
              <a:custGeom>
                <a:avLst/>
                <a:gdLst>
                  <a:gd name="T0" fmla="*/ 0 w 3"/>
                  <a:gd name="T1" fmla="*/ 0 h 11"/>
                  <a:gd name="T2" fmla="*/ 3 w 3"/>
                  <a:gd name="T3" fmla="*/ 11 h 11"/>
                  <a:gd name="T4" fmla="*/ 0 w 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1">
                    <a:moveTo>
                      <a:pt x="0" y="0"/>
                    </a:moveTo>
                    <a:cubicBezTo>
                      <a:pt x="1" y="4"/>
                      <a:pt x="2" y="7"/>
                      <a:pt x="3" y="11"/>
                    </a:cubicBezTo>
                    <a:cubicBezTo>
                      <a:pt x="2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7F5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3" name="Freeform 40">
                <a:extLst>
                  <a:ext uri="{FF2B5EF4-FFF2-40B4-BE49-F238E27FC236}">
                    <a16:creationId xmlns:a16="http://schemas.microsoft.com/office/drawing/2014/main" id="{C8241ED0-D22A-4501-84AD-F989992FE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2289"/>
                <a:ext cx="9" cy="3"/>
              </a:xfrm>
              <a:custGeom>
                <a:avLst/>
                <a:gdLst>
                  <a:gd name="T0" fmla="*/ 0 w 10"/>
                  <a:gd name="T1" fmla="*/ 3 h 3"/>
                  <a:gd name="T2" fmla="*/ 0 w 10"/>
                  <a:gd name="T3" fmla="*/ 0 h 3"/>
                  <a:gd name="T4" fmla="*/ 8 w 10"/>
                  <a:gd name="T5" fmla="*/ 0 h 3"/>
                  <a:gd name="T6" fmla="*/ 10 w 10"/>
                  <a:gd name="T7" fmla="*/ 2 h 3"/>
                  <a:gd name="T8" fmla="*/ 0 w 10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3" y="0"/>
                      <a:pt x="5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6" y="2"/>
                      <a:pt x="3" y="3"/>
                      <a:pt x="0" y="3"/>
                    </a:cubicBezTo>
                    <a:close/>
                  </a:path>
                </a:pathLst>
              </a:custGeom>
              <a:solidFill>
                <a:srgbClr val="7F5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5" name="Freeform 41">
                <a:extLst>
                  <a:ext uri="{FF2B5EF4-FFF2-40B4-BE49-F238E27FC236}">
                    <a16:creationId xmlns:a16="http://schemas.microsoft.com/office/drawing/2014/main" id="{2AE4E6D8-F3BD-404C-9514-C79656BC2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2307"/>
                <a:ext cx="7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825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7" name="Freeform 42">
                <a:extLst>
                  <a:ext uri="{FF2B5EF4-FFF2-40B4-BE49-F238E27FC236}">
                    <a16:creationId xmlns:a16="http://schemas.microsoft.com/office/drawing/2014/main" id="{AB4337A1-9B23-413A-8C8C-F7DAE0EA9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302"/>
                <a:ext cx="7" cy="3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3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2" y="1"/>
                      <a:pt x="5" y="2"/>
                      <a:pt x="8" y="3"/>
                    </a:cubicBezTo>
                    <a:cubicBezTo>
                      <a:pt x="5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825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8" name="Freeform 43">
                <a:extLst>
                  <a:ext uri="{FF2B5EF4-FFF2-40B4-BE49-F238E27FC236}">
                    <a16:creationId xmlns:a16="http://schemas.microsoft.com/office/drawing/2014/main" id="{1C0E9F7A-5031-45C3-8A13-F22A8B660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310"/>
                <a:ext cx="8" cy="4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2 h 4"/>
                  <a:gd name="T4" fmla="*/ 2 w 9"/>
                  <a:gd name="T5" fmla="*/ 4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2" y="0"/>
                      <a:pt x="4" y="1"/>
                      <a:pt x="9" y="2"/>
                    </a:cubicBezTo>
                    <a:cubicBezTo>
                      <a:pt x="5" y="3"/>
                      <a:pt x="3" y="3"/>
                      <a:pt x="2" y="4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25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9" name="Freeform 44">
                <a:extLst>
                  <a:ext uri="{FF2B5EF4-FFF2-40B4-BE49-F238E27FC236}">
                    <a16:creationId xmlns:a16="http://schemas.microsoft.com/office/drawing/2014/main" id="{9E8BB0CC-B60A-45CB-8E9F-FC8E0BF77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07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0" name="Freeform 45">
                <a:extLst>
                  <a:ext uri="{FF2B5EF4-FFF2-40B4-BE49-F238E27FC236}">
                    <a16:creationId xmlns:a16="http://schemas.microsoft.com/office/drawing/2014/main" id="{FCDA09BA-F618-473D-8F7D-F1CEC8519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2270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1"/>
                      <a:pt x="1" y="2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6E4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1" name="Freeform 46">
                <a:extLst>
                  <a:ext uri="{FF2B5EF4-FFF2-40B4-BE49-F238E27FC236}">
                    <a16:creationId xmlns:a16="http://schemas.microsoft.com/office/drawing/2014/main" id="{92E89BB9-A59A-47A5-BF1A-783967C39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133"/>
                <a:ext cx="273" cy="487"/>
              </a:xfrm>
              <a:custGeom>
                <a:avLst/>
                <a:gdLst>
                  <a:gd name="T0" fmla="*/ 10 w 302"/>
                  <a:gd name="T1" fmla="*/ 67 h 540"/>
                  <a:gd name="T2" fmla="*/ 73 w 302"/>
                  <a:gd name="T3" fmla="*/ 53 h 540"/>
                  <a:gd name="T4" fmla="*/ 140 w 302"/>
                  <a:gd name="T5" fmla="*/ 40 h 540"/>
                  <a:gd name="T6" fmla="*/ 174 w 302"/>
                  <a:gd name="T7" fmla="*/ 23 h 540"/>
                  <a:gd name="T8" fmla="*/ 192 w 302"/>
                  <a:gd name="T9" fmla="*/ 16 h 540"/>
                  <a:gd name="T10" fmla="*/ 257 w 302"/>
                  <a:gd name="T11" fmla="*/ 6 h 540"/>
                  <a:gd name="T12" fmla="*/ 299 w 302"/>
                  <a:gd name="T13" fmla="*/ 0 h 540"/>
                  <a:gd name="T14" fmla="*/ 302 w 302"/>
                  <a:gd name="T15" fmla="*/ 6 h 540"/>
                  <a:gd name="T16" fmla="*/ 302 w 302"/>
                  <a:gd name="T17" fmla="*/ 10 h 540"/>
                  <a:gd name="T18" fmla="*/ 300 w 302"/>
                  <a:gd name="T19" fmla="*/ 17 h 540"/>
                  <a:gd name="T20" fmla="*/ 299 w 302"/>
                  <a:gd name="T21" fmla="*/ 18 h 540"/>
                  <a:gd name="T22" fmla="*/ 296 w 302"/>
                  <a:gd name="T23" fmla="*/ 19 h 540"/>
                  <a:gd name="T24" fmla="*/ 281 w 302"/>
                  <a:gd name="T25" fmla="*/ 85 h 540"/>
                  <a:gd name="T26" fmla="*/ 286 w 302"/>
                  <a:gd name="T27" fmla="*/ 128 h 540"/>
                  <a:gd name="T28" fmla="*/ 287 w 302"/>
                  <a:gd name="T29" fmla="*/ 131 h 540"/>
                  <a:gd name="T30" fmla="*/ 277 w 302"/>
                  <a:gd name="T31" fmla="*/ 142 h 540"/>
                  <a:gd name="T32" fmla="*/ 270 w 302"/>
                  <a:gd name="T33" fmla="*/ 157 h 540"/>
                  <a:gd name="T34" fmla="*/ 265 w 302"/>
                  <a:gd name="T35" fmla="*/ 183 h 540"/>
                  <a:gd name="T36" fmla="*/ 263 w 302"/>
                  <a:gd name="T37" fmla="*/ 195 h 540"/>
                  <a:gd name="T38" fmla="*/ 262 w 302"/>
                  <a:gd name="T39" fmla="*/ 196 h 540"/>
                  <a:gd name="T40" fmla="*/ 253 w 302"/>
                  <a:gd name="T41" fmla="*/ 214 h 540"/>
                  <a:gd name="T42" fmla="*/ 253 w 302"/>
                  <a:gd name="T43" fmla="*/ 215 h 540"/>
                  <a:gd name="T44" fmla="*/ 248 w 302"/>
                  <a:gd name="T45" fmla="*/ 226 h 540"/>
                  <a:gd name="T46" fmla="*/ 248 w 302"/>
                  <a:gd name="T47" fmla="*/ 229 h 540"/>
                  <a:gd name="T48" fmla="*/ 247 w 302"/>
                  <a:gd name="T49" fmla="*/ 229 h 540"/>
                  <a:gd name="T50" fmla="*/ 241 w 302"/>
                  <a:gd name="T51" fmla="*/ 234 h 540"/>
                  <a:gd name="T52" fmla="*/ 219 w 302"/>
                  <a:gd name="T53" fmla="*/ 290 h 540"/>
                  <a:gd name="T54" fmla="*/ 218 w 302"/>
                  <a:gd name="T55" fmla="*/ 303 h 540"/>
                  <a:gd name="T56" fmla="*/ 218 w 302"/>
                  <a:gd name="T57" fmla="*/ 307 h 540"/>
                  <a:gd name="T58" fmla="*/ 214 w 302"/>
                  <a:gd name="T59" fmla="*/ 317 h 540"/>
                  <a:gd name="T60" fmla="*/ 213 w 302"/>
                  <a:gd name="T61" fmla="*/ 321 h 540"/>
                  <a:gd name="T62" fmla="*/ 206 w 302"/>
                  <a:gd name="T63" fmla="*/ 342 h 540"/>
                  <a:gd name="T64" fmla="*/ 206 w 302"/>
                  <a:gd name="T65" fmla="*/ 346 h 540"/>
                  <a:gd name="T66" fmla="*/ 188 w 302"/>
                  <a:gd name="T67" fmla="*/ 397 h 540"/>
                  <a:gd name="T68" fmla="*/ 176 w 302"/>
                  <a:gd name="T69" fmla="*/ 435 h 540"/>
                  <a:gd name="T70" fmla="*/ 176 w 302"/>
                  <a:gd name="T71" fmla="*/ 436 h 540"/>
                  <a:gd name="T72" fmla="*/ 169 w 302"/>
                  <a:gd name="T73" fmla="*/ 445 h 540"/>
                  <a:gd name="T74" fmla="*/ 134 w 302"/>
                  <a:gd name="T75" fmla="*/ 540 h 540"/>
                  <a:gd name="T76" fmla="*/ 104 w 302"/>
                  <a:gd name="T77" fmla="*/ 534 h 540"/>
                  <a:gd name="T78" fmla="*/ 79 w 302"/>
                  <a:gd name="T79" fmla="*/ 512 h 540"/>
                  <a:gd name="T80" fmla="*/ 54 w 302"/>
                  <a:gd name="T81" fmla="*/ 500 h 540"/>
                  <a:gd name="T82" fmla="*/ 53 w 302"/>
                  <a:gd name="T83" fmla="*/ 495 h 540"/>
                  <a:gd name="T84" fmla="*/ 50 w 302"/>
                  <a:gd name="T85" fmla="*/ 452 h 540"/>
                  <a:gd name="T86" fmla="*/ 60 w 302"/>
                  <a:gd name="T87" fmla="*/ 409 h 540"/>
                  <a:gd name="T88" fmla="*/ 68 w 302"/>
                  <a:gd name="T89" fmla="*/ 405 h 540"/>
                  <a:gd name="T90" fmla="*/ 95 w 302"/>
                  <a:gd name="T91" fmla="*/ 382 h 540"/>
                  <a:gd name="T92" fmla="*/ 110 w 302"/>
                  <a:gd name="T93" fmla="*/ 334 h 540"/>
                  <a:gd name="T94" fmla="*/ 120 w 302"/>
                  <a:gd name="T95" fmla="*/ 291 h 540"/>
                  <a:gd name="T96" fmla="*/ 133 w 302"/>
                  <a:gd name="T97" fmla="*/ 239 h 540"/>
                  <a:gd name="T98" fmla="*/ 141 w 302"/>
                  <a:gd name="T99" fmla="*/ 213 h 540"/>
                  <a:gd name="T100" fmla="*/ 139 w 302"/>
                  <a:gd name="T101" fmla="*/ 212 h 540"/>
                  <a:gd name="T102" fmla="*/ 119 w 302"/>
                  <a:gd name="T103" fmla="*/ 226 h 540"/>
                  <a:gd name="T104" fmla="*/ 87 w 302"/>
                  <a:gd name="T105" fmla="*/ 237 h 540"/>
                  <a:gd name="T106" fmla="*/ 61 w 302"/>
                  <a:gd name="T107" fmla="*/ 211 h 540"/>
                  <a:gd name="T108" fmla="*/ 58 w 302"/>
                  <a:gd name="T109" fmla="*/ 177 h 540"/>
                  <a:gd name="T110" fmla="*/ 54 w 302"/>
                  <a:gd name="T111" fmla="*/ 152 h 540"/>
                  <a:gd name="T112" fmla="*/ 42 w 302"/>
                  <a:gd name="T113" fmla="*/ 147 h 540"/>
                  <a:gd name="T114" fmla="*/ 18 w 302"/>
                  <a:gd name="T115" fmla="*/ 152 h 540"/>
                  <a:gd name="T116" fmla="*/ 2 w 302"/>
                  <a:gd name="T117" fmla="*/ 128 h 540"/>
                  <a:gd name="T118" fmla="*/ 10 w 302"/>
                  <a:gd name="T119" fmla="*/ 67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2" h="540">
                    <a:moveTo>
                      <a:pt x="10" y="67"/>
                    </a:moveTo>
                    <a:cubicBezTo>
                      <a:pt x="31" y="60"/>
                      <a:pt x="52" y="57"/>
                      <a:pt x="73" y="53"/>
                    </a:cubicBezTo>
                    <a:cubicBezTo>
                      <a:pt x="95" y="49"/>
                      <a:pt x="119" y="51"/>
                      <a:pt x="140" y="40"/>
                    </a:cubicBezTo>
                    <a:cubicBezTo>
                      <a:pt x="151" y="34"/>
                      <a:pt x="165" y="34"/>
                      <a:pt x="174" y="23"/>
                    </a:cubicBezTo>
                    <a:cubicBezTo>
                      <a:pt x="178" y="19"/>
                      <a:pt x="186" y="17"/>
                      <a:pt x="192" y="16"/>
                    </a:cubicBezTo>
                    <a:cubicBezTo>
                      <a:pt x="214" y="12"/>
                      <a:pt x="235" y="9"/>
                      <a:pt x="257" y="6"/>
                    </a:cubicBezTo>
                    <a:cubicBezTo>
                      <a:pt x="271" y="4"/>
                      <a:pt x="285" y="2"/>
                      <a:pt x="299" y="0"/>
                    </a:cubicBezTo>
                    <a:cubicBezTo>
                      <a:pt x="300" y="2"/>
                      <a:pt x="301" y="4"/>
                      <a:pt x="302" y="6"/>
                    </a:cubicBezTo>
                    <a:cubicBezTo>
                      <a:pt x="302" y="7"/>
                      <a:pt x="302" y="8"/>
                      <a:pt x="302" y="10"/>
                    </a:cubicBezTo>
                    <a:cubicBezTo>
                      <a:pt x="301" y="12"/>
                      <a:pt x="300" y="14"/>
                      <a:pt x="300" y="17"/>
                    </a:cubicBezTo>
                    <a:cubicBezTo>
                      <a:pt x="300" y="17"/>
                      <a:pt x="299" y="18"/>
                      <a:pt x="299" y="18"/>
                    </a:cubicBezTo>
                    <a:cubicBezTo>
                      <a:pt x="298" y="18"/>
                      <a:pt x="296" y="19"/>
                      <a:pt x="296" y="19"/>
                    </a:cubicBezTo>
                    <a:cubicBezTo>
                      <a:pt x="291" y="41"/>
                      <a:pt x="278" y="61"/>
                      <a:pt x="281" y="85"/>
                    </a:cubicBezTo>
                    <a:cubicBezTo>
                      <a:pt x="283" y="99"/>
                      <a:pt x="284" y="114"/>
                      <a:pt x="286" y="128"/>
                    </a:cubicBezTo>
                    <a:cubicBezTo>
                      <a:pt x="286" y="129"/>
                      <a:pt x="287" y="130"/>
                      <a:pt x="287" y="131"/>
                    </a:cubicBezTo>
                    <a:cubicBezTo>
                      <a:pt x="284" y="135"/>
                      <a:pt x="281" y="138"/>
                      <a:pt x="277" y="142"/>
                    </a:cubicBezTo>
                    <a:cubicBezTo>
                      <a:pt x="275" y="147"/>
                      <a:pt x="272" y="152"/>
                      <a:pt x="270" y="157"/>
                    </a:cubicBezTo>
                    <a:cubicBezTo>
                      <a:pt x="268" y="166"/>
                      <a:pt x="267" y="175"/>
                      <a:pt x="265" y="183"/>
                    </a:cubicBezTo>
                    <a:cubicBezTo>
                      <a:pt x="264" y="187"/>
                      <a:pt x="264" y="191"/>
                      <a:pt x="263" y="195"/>
                    </a:cubicBezTo>
                    <a:cubicBezTo>
                      <a:pt x="263" y="196"/>
                      <a:pt x="263" y="196"/>
                      <a:pt x="262" y="196"/>
                    </a:cubicBezTo>
                    <a:cubicBezTo>
                      <a:pt x="254" y="200"/>
                      <a:pt x="254" y="207"/>
                      <a:pt x="253" y="214"/>
                    </a:cubicBezTo>
                    <a:cubicBezTo>
                      <a:pt x="253" y="215"/>
                      <a:pt x="253" y="215"/>
                      <a:pt x="253" y="215"/>
                    </a:cubicBezTo>
                    <a:cubicBezTo>
                      <a:pt x="251" y="219"/>
                      <a:pt x="250" y="222"/>
                      <a:pt x="248" y="226"/>
                    </a:cubicBezTo>
                    <a:cubicBezTo>
                      <a:pt x="248" y="227"/>
                      <a:pt x="248" y="228"/>
                      <a:pt x="248" y="229"/>
                    </a:cubicBezTo>
                    <a:cubicBezTo>
                      <a:pt x="248" y="229"/>
                      <a:pt x="247" y="229"/>
                      <a:pt x="247" y="229"/>
                    </a:cubicBezTo>
                    <a:cubicBezTo>
                      <a:pt x="245" y="231"/>
                      <a:pt x="242" y="232"/>
                      <a:pt x="241" y="234"/>
                    </a:cubicBezTo>
                    <a:cubicBezTo>
                      <a:pt x="233" y="253"/>
                      <a:pt x="226" y="271"/>
                      <a:pt x="219" y="290"/>
                    </a:cubicBezTo>
                    <a:cubicBezTo>
                      <a:pt x="217" y="294"/>
                      <a:pt x="218" y="299"/>
                      <a:pt x="218" y="303"/>
                    </a:cubicBezTo>
                    <a:cubicBezTo>
                      <a:pt x="218" y="305"/>
                      <a:pt x="218" y="306"/>
                      <a:pt x="218" y="307"/>
                    </a:cubicBezTo>
                    <a:cubicBezTo>
                      <a:pt x="216" y="310"/>
                      <a:pt x="215" y="314"/>
                      <a:pt x="214" y="317"/>
                    </a:cubicBezTo>
                    <a:cubicBezTo>
                      <a:pt x="214" y="318"/>
                      <a:pt x="213" y="319"/>
                      <a:pt x="213" y="321"/>
                    </a:cubicBezTo>
                    <a:cubicBezTo>
                      <a:pt x="211" y="328"/>
                      <a:pt x="209" y="335"/>
                      <a:pt x="206" y="342"/>
                    </a:cubicBezTo>
                    <a:cubicBezTo>
                      <a:pt x="206" y="343"/>
                      <a:pt x="206" y="344"/>
                      <a:pt x="206" y="346"/>
                    </a:cubicBezTo>
                    <a:cubicBezTo>
                      <a:pt x="200" y="363"/>
                      <a:pt x="194" y="380"/>
                      <a:pt x="188" y="397"/>
                    </a:cubicBezTo>
                    <a:cubicBezTo>
                      <a:pt x="182" y="409"/>
                      <a:pt x="175" y="420"/>
                      <a:pt x="176" y="435"/>
                    </a:cubicBezTo>
                    <a:cubicBezTo>
                      <a:pt x="176" y="435"/>
                      <a:pt x="176" y="436"/>
                      <a:pt x="176" y="436"/>
                    </a:cubicBezTo>
                    <a:cubicBezTo>
                      <a:pt x="173" y="439"/>
                      <a:pt x="171" y="441"/>
                      <a:pt x="169" y="445"/>
                    </a:cubicBezTo>
                    <a:cubicBezTo>
                      <a:pt x="157" y="476"/>
                      <a:pt x="146" y="508"/>
                      <a:pt x="134" y="540"/>
                    </a:cubicBezTo>
                    <a:cubicBezTo>
                      <a:pt x="124" y="538"/>
                      <a:pt x="114" y="535"/>
                      <a:pt x="104" y="534"/>
                    </a:cubicBezTo>
                    <a:cubicBezTo>
                      <a:pt x="91" y="532"/>
                      <a:pt x="85" y="522"/>
                      <a:pt x="79" y="512"/>
                    </a:cubicBezTo>
                    <a:cubicBezTo>
                      <a:pt x="70" y="498"/>
                      <a:pt x="70" y="498"/>
                      <a:pt x="54" y="500"/>
                    </a:cubicBezTo>
                    <a:cubicBezTo>
                      <a:pt x="54" y="499"/>
                      <a:pt x="52" y="497"/>
                      <a:pt x="53" y="495"/>
                    </a:cubicBezTo>
                    <a:cubicBezTo>
                      <a:pt x="58" y="480"/>
                      <a:pt x="54" y="466"/>
                      <a:pt x="50" y="452"/>
                    </a:cubicBezTo>
                    <a:cubicBezTo>
                      <a:pt x="46" y="437"/>
                      <a:pt x="52" y="423"/>
                      <a:pt x="60" y="409"/>
                    </a:cubicBezTo>
                    <a:cubicBezTo>
                      <a:pt x="61" y="407"/>
                      <a:pt x="65" y="406"/>
                      <a:pt x="68" y="405"/>
                    </a:cubicBezTo>
                    <a:cubicBezTo>
                      <a:pt x="79" y="400"/>
                      <a:pt x="91" y="396"/>
                      <a:pt x="95" y="382"/>
                    </a:cubicBezTo>
                    <a:cubicBezTo>
                      <a:pt x="100" y="366"/>
                      <a:pt x="106" y="350"/>
                      <a:pt x="110" y="334"/>
                    </a:cubicBezTo>
                    <a:cubicBezTo>
                      <a:pt x="114" y="320"/>
                      <a:pt x="117" y="306"/>
                      <a:pt x="120" y="291"/>
                    </a:cubicBezTo>
                    <a:cubicBezTo>
                      <a:pt x="124" y="274"/>
                      <a:pt x="128" y="256"/>
                      <a:pt x="133" y="239"/>
                    </a:cubicBezTo>
                    <a:cubicBezTo>
                      <a:pt x="135" y="230"/>
                      <a:pt x="139" y="222"/>
                      <a:pt x="141" y="213"/>
                    </a:cubicBezTo>
                    <a:cubicBezTo>
                      <a:pt x="141" y="213"/>
                      <a:pt x="140" y="212"/>
                      <a:pt x="139" y="212"/>
                    </a:cubicBezTo>
                    <a:cubicBezTo>
                      <a:pt x="132" y="217"/>
                      <a:pt x="126" y="223"/>
                      <a:pt x="119" y="226"/>
                    </a:cubicBezTo>
                    <a:cubicBezTo>
                      <a:pt x="109" y="231"/>
                      <a:pt x="98" y="237"/>
                      <a:pt x="87" y="237"/>
                    </a:cubicBezTo>
                    <a:cubicBezTo>
                      <a:pt x="75" y="238"/>
                      <a:pt x="62" y="223"/>
                      <a:pt x="61" y="211"/>
                    </a:cubicBezTo>
                    <a:cubicBezTo>
                      <a:pt x="59" y="200"/>
                      <a:pt x="59" y="188"/>
                      <a:pt x="58" y="177"/>
                    </a:cubicBezTo>
                    <a:cubicBezTo>
                      <a:pt x="57" y="169"/>
                      <a:pt x="56" y="160"/>
                      <a:pt x="54" y="152"/>
                    </a:cubicBezTo>
                    <a:cubicBezTo>
                      <a:pt x="52" y="147"/>
                      <a:pt x="48" y="145"/>
                      <a:pt x="42" y="147"/>
                    </a:cubicBezTo>
                    <a:cubicBezTo>
                      <a:pt x="34" y="149"/>
                      <a:pt x="26" y="150"/>
                      <a:pt x="18" y="152"/>
                    </a:cubicBezTo>
                    <a:cubicBezTo>
                      <a:pt x="4" y="149"/>
                      <a:pt x="0" y="143"/>
                      <a:pt x="2" y="128"/>
                    </a:cubicBezTo>
                    <a:cubicBezTo>
                      <a:pt x="5" y="108"/>
                      <a:pt x="8" y="88"/>
                      <a:pt x="10" y="67"/>
                    </a:cubicBezTo>
                    <a:close/>
                  </a:path>
                </a:pathLst>
              </a:custGeom>
              <a:solidFill>
                <a:srgbClr val="745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2" name="Freeform 47">
                <a:extLst>
                  <a:ext uri="{FF2B5EF4-FFF2-40B4-BE49-F238E27FC236}">
                    <a16:creationId xmlns:a16="http://schemas.microsoft.com/office/drawing/2014/main" id="{B011A145-A710-4BD4-AA54-A2EF2E55C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521"/>
                <a:ext cx="25" cy="77"/>
              </a:xfrm>
              <a:custGeom>
                <a:avLst/>
                <a:gdLst>
                  <a:gd name="T0" fmla="*/ 0 w 27"/>
                  <a:gd name="T1" fmla="*/ 85 h 85"/>
                  <a:gd name="T2" fmla="*/ 1 w 27"/>
                  <a:gd name="T3" fmla="*/ 80 h 85"/>
                  <a:gd name="T4" fmla="*/ 18 w 27"/>
                  <a:gd name="T5" fmla="*/ 33 h 85"/>
                  <a:gd name="T6" fmla="*/ 15 w 27"/>
                  <a:gd name="T7" fmla="*/ 4 h 85"/>
                  <a:gd name="T8" fmla="*/ 16 w 27"/>
                  <a:gd name="T9" fmla="*/ 0 h 85"/>
                  <a:gd name="T10" fmla="*/ 23 w 27"/>
                  <a:gd name="T11" fmla="*/ 8 h 85"/>
                  <a:gd name="T12" fmla="*/ 16 w 27"/>
                  <a:gd name="T13" fmla="*/ 62 h 85"/>
                  <a:gd name="T14" fmla="*/ 8 w 27"/>
                  <a:gd name="T15" fmla="*/ 79 h 85"/>
                  <a:gd name="T16" fmla="*/ 0 w 27"/>
                  <a:gd name="T1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85">
                    <a:moveTo>
                      <a:pt x="0" y="85"/>
                    </a:moveTo>
                    <a:cubicBezTo>
                      <a:pt x="0" y="83"/>
                      <a:pt x="0" y="81"/>
                      <a:pt x="1" y="80"/>
                    </a:cubicBezTo>
                    <a:cubicBezTo>
                      <a:pt x="12" y="66"/>
                      <a:pt x="18" y="50"/>
                      <a:pt x="18" y="33"/>
                    </a:cubicBezTo>
                    <a:cubicBezTo>
                      <a:pt x="18" y="23"/>
                      <a:pt x="16" y="14"/>
                      <a:pt x="15" y="4"/>
                    </a:cubicBezTo>
                    <a:cubicBezTo>
                      <a:pt x="15" y="3"/>
                      <a:pt x="16" y="1"/>
                      <a:pt x="16" y="0"/>
                    </a:cubicBezTo>
                    <a:cubicBezTo>
                      <a:pt x="18" y="3"/>
                      <a:pt x="22" y="5"/>
                      <a:pt x="23" y="8"/>
                    </a:cubicBezTo>
                    <a:cubicBezTo>
                      <a:pt x="27" y="27"/>
                      <a:pt x="24" y="45"/>
                      <a:pt x="16" y="62"/>
                    </a:cubicBezTo>
                    <a:cubicBezTo>
                      <a:pt x="14" y="68"/>
                      <a:pt x="11" y="74"/>
                      <a:pt x="8" y="79"/>
                    </a:cubicBezTo>
                    <a:cubicBezTo>
                      <a:pt x="7" y="81"/>
                      <a:pt x="3" y="83"/>
                      <a:pt x="0" y="85"/>
                    </a:cubicBezTo>
                    <a:close/>
                  </a:path>
                </a:pathLst>
              </a:custGeom>
              <a:solidFill>
                <a:srgbClr val="F5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3" name="Freeform 48">
                <a:extLst>
                  <a:ext uri="{FF2B5EF4-FFF2-40B4-BE49-F238E27FC236}">
                    <a16:creationId xmlns:a16="http://schemas.microsoft.com/office/drawing/2014/main" id="{5B6A6DE4-6410-4CB5-A454-D1F942404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149"/>
                <a:ext cx="19" cy="102"/>
              </a:xfrm>
              <a:custGeom>
                <a:avLst/>
                <a:gdLst>
                  <a:gd name="T0" fmla="*/ 9 w 21"/>
                  <a:gd name="T1" fmla="*/ 113 h 113"/>
                  <a:gd name="T2" fmla="*/ 8 w 21"/>
                  <a:gd name="T3" fmla="*/ 110 h 113"/>
                  <a:gd name="T4" fmla="*/ 3 w 21"/>
                  <a:gd name="T5" fmla="*/ 67 h 113"/>
                  <a:gd name="T6" fmla="*/ 18 w 21"/>
                  <a:gd name="T7" fmla="*/ 1 h 113"/>
                  <a:gd name="T8" fmla="*/ 21 w 21"/>
                  <a:gd name="T9" fmla="*/ 0 h 113"/>
                  <a:gd name="T10" fmla="*/ 19 w 21"/>
                  <a:gd name="T11" fmla="*/ 12 h 113"/>
                  <a:gd name="T12" fmla="*/ 17 w 21"/>
                  <a:gd name="T13" fmla="*/ 17 h 113"/>
                  <a:gd name="T14" fmla="*/ 17 w 21"/>
                  <a:gd name="T15" fmla="*/ 21 h 113"/>
                  <a:gd name="T16" fmla="*/ 13 w 21"/>
                  <a:gd name="T17" fmla="*/ 30 h 113"/>
                  <a:gd name="T18" fmla="*/ 12 w 21"/>
                  <a:gd name="T19" fmla="*/ 35 h 113"/>
                  <a:gd name="T20" fmla="*/ 11 w 21"/>
                  <a:gd name="T21" fmla="*/ 86 h 113"/>
                  <a:gd name="T22" fmla="*/ 9 w 21"/>
                  <a:gd name="T2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13">
                    <a:moveTo>
                      <a:pt x="9" y="113"/>
                    </a:moveTo>
                    <a:cubicBezTo>
                      <a:pt x="9" y="112"/>
                      <a:pt x="8" y="111"/>
                      <a:pt x="8" y="110"/>
                    </a:cubicBezTo>
                    <a:cubicBezTo>
                      <a:pt x="6" y="96"/>
                      <a:pt x="5" y="81"/>
                      <a:pt x="3" y="67"/>
                    </a:cubicBezTo>
                    <a:cubicBezTo>
                      <a:pt x="0" y="43"/>
                      <a:pt x="13" y="23"/>
                      <a:pt x="18" y="1"/>
                    </a:cubicBezTo>
                    <a:cubicBezTo>
                      <a:pt x="18" y="1"/>
                      <a:pt x="20" y="0"/>
                      <a:pt x="21" y="0"/>
                    </a:cubicBezTo>
                    <a:cubicBezTo>
                      <a:pt x="20" y="4"/>
                      <a:pt x="20" y="8"/>
                      <a:pt x="19" y="12"/>
                    </a:cubicBezTo>
                    <a:cubicBezTo>
                      <a:pt x="19" y="14"/>
                      <a:pt x="18" y="15"/>
                      <a:pt x="17" y="17"/>
                    </a:cubicBezTo>
                    <a:cubicBezTo>
                      <a:pt x="17" y="18"/>
                      <a:pt x="17" y="19"/>
                      <a:pt x="17" y="21"/>
                    </a:cubicBezTo>
                    <a:cubicBezTo>
                      <a:pt x="16" y="24"/>
                      <a:pt x="14" y="27"/>
                      <a:pt x="13" y="30"/>
                    </a:cubicBezTo>
                    <a:cubicBezTo>
                      <a:pt x="13" y="32"/>
                      <a:pt x="12" y="33"/>
                      <a:pt x="12" y="35"/>
                    </a:cubicBezTo>
                    <a:cubicBezTo>
                      <a:pt x="4" y="52"/>
                      <a:pt x="5" y="69"/>
                      <a:pt x="11" y="86"/>
                    </a:cubicBezTo>
                    <a:cubicBezTo>
                      <a:pt x="10" y="95"/>
                      <a:pt x="10" y="104"/>
                      <a:pt x="9" y="113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4" name="Freeform 49">
                <a:extLst>
                  <a:ext uri="{FF2B5EF4-FFF2-40B4-BE49-F238E27FC236}">
                    <a16:creationId xmlns:a16="http://schemas.microsoft.com/office/drawing/2014/main" id="{3E87EC64-2BCC-49AA-9A44-B6B1AD8D7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340"/>
                <a:ext cx="27" cy="67"/>
              </a:xfrm>
              <a:custGeom>
                <a:avLst/>
                <a:gdLst>
                  <a:gd name="T0" fmla="*/ 1 w 30"/>
                  <a:gd name="T1" fmla="*/ 74 h 74"/>
                  <a:gd name="T2" fmla="*/ 2 w 30"/>
                  <a:gd name="T3" fmla="*/ 61 h 74"/>
                  <a:gd name="T4" fmla="*/ 24 w 30"/>
                  <a:gd name="T5" fmla="*/ 5 h 74"/>
                  <a:gd name="T6" fmla="*/ 30 w 30"/>
                  <a:gd name="T7" fmla="*/ 0 h 74"/>
                  <a:gd name="T8" fmla="*/ 23 w 30"/>
                  <a:gd name="T9" fmla="*/ 20 h 74"/>
                  <a:gd name="T10" fmla="*/ 21 w 30"/>
                  <a:gd name="T11" fmla="*/ 25 h 74"/>
                  <a:gd name="T12" fmla="*/ 12 w 30"/>
                  <a:gd name="T13" fmla="*/ 46 h 74"/>
                  <a:gd name="T14" fmla="*/ 10 w 30"/>
                  <a:gd name="T15" fmla="*/ 51 h 74"/>
                  <a:gd name="T16" fmla="*/ 7 w 30"/>
                  <a:gd name="T17" fmla="*/ 58 h 74"/>
                  <a:gd name="T18" fmla="*/ 1 w 30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74">
                    <a:moveTo>
                      <a:pt x="1" y="74"/>
                    </a:moveTo>
                    <a:cubicBezTo>
                      <a:pt x="1" y="70"/>
                      <a:pt x="0" y="65"/>
                      <a:pt x="2" y="61"/>
                    </a:cubicBezTo>
                    <a:cubicBezTo>
                      <a:pt x="9" y="42"/>
                      <a:pt x="16" y="24"/>
                      <a:pt x="24" y="5"/>
                    </a:cubicBezTo>
                    <a:cubicBezTo>
                      <a:pt x="25" y="3"/>
                      <a:pt x="28" y="2"/>
                      <a:pt x="30" y="0"/>
                    </a:cubicBezTo>
                    <a:cubicBezTo>
                      <a:pt x="28" y="7"/>
                      <a:pt x="25" y="13"/>
                      <a:pt x="23" y="20"/>
                    </a:cubicBezTo>
                    <a:cubicBezTo>
                      <a:pt x="22" y="21"/>
                      <a:pt x="21" y="23"/>
                      <a:pt x="21" y="25"/>
                    </a:cubicBezTo>
                    <a:cubicBezTo>
                      <a:pt x="18" y="32"/>
                      <a:pt x="15" y="39"/>
                      <a:pt x="12" y="46"/>
                    </a:cubicBezTo>
                    <a:cubicBezTo>
                      <a:pt x="12" y="48"/>
                      <a:pt x="11" y="50"/>
                      <a:pt x="10" y="51"/>
                    </a:cubicBezTo>
                    <a:cubicBezTo>
                      <a:pt x="9" y="54"/>
                      <a:pt x="8" y="56"/>
                      <a:pt x="7" y="58"/>
                    </a:cubicBezTo>
                    <a:cubicBezTo>
                      <a:pt x="5" y="64"/>
                      <a:pt x="3" y="69"/>
                      <a:pt x="1" y="74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5" name="Freeform 50">
                <a:extLst>
                  <a:ext uri="{FF2B5EF4-FFF2-40B4-BE49-F238E27FC236}">
                    <a16:creationId xmlns:a16="http://schemas.microsoft.com/office/drawing/2014/main" id="{2F42B2B9-5984-4D20-857E-6C2C4F68B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2261"/>
                <a:ext cx="13" cy="48"/>
              </a:xfrm>
              <a:custGeom>
                <a:avLst/>
                <a:gdLst>
                  <a:gd name="T0" fmla="*/ 0 w 14"/>
                  <a:gd name="T1" fmla="*/ 53 h 53"/>
                  <a:gd name="T2" fmla="*/ 2 w 14"/>
                  <a:gd name="T3" fmla="*/ 41 h 53"/>
                  <a:gd name="T4" fmla="*/ 7 w 14"/>
                  <a:gd name="T5" fmla="*/ 15 h 53"/>
                  <a:gd name="T6" fmla="*/ 14 w 14"/>
                  <a:gd name="T7" fmla="*/ 0 h 53"/>
                  <a:gd name="T8" fmla="*/ 11 w 14"/>
                  <a:gd name="T9" fmla="*/ 29 h 53"/>
                  <a:gd name="T10" fmla="*/ 7 w 14"/>
                  <a:gd name="T11" fmla="*/ 39 h 53"/>
                  <a:gd name="T12" fmla="*/ 5 w 14"/>
                  <a:gd name="T13" fmla="*/ 45 h 53"/>
                  <a:gd name="T14" fmla="*/ 3 w 14"/>
                  <a:gd name="T15" fmla="*/ 50 h 53"/>
                  <a:gd name="T16" fmla="*/ 0 w 14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53">
                    <a:moveTo>
                      <a:pt x="0" y="53"/>
                    </a:moveTo>
                    <a:cubicBezTo>
                      <a:pt x="1" y="49"/>
                      <a:pt x="1" y="45"/>
                      <a:pt x="2" y="41"/>
                    </a:cubicBezTo>
                    <a:cubicBezTo>
                      <a:pt x="4" y="33"/>
                      <a:pt x="5" y="24"/>
                      <a:pt x="7" y="15"/>
                    </a:cubicBezTo>
                    <a:cubicBezTo>
                      <a:pt x="9" y="10"/>
                      <a:pt x="12" y="5"/>
                      <a:pt x="14" y="0"/>
                    </a:cubicBezTo>
                    <a:cubicBezTo>
                      <a:pt x="13" y="10"/>
                      <a:pt x="12" y="19"/>
                      <a:pt x="11" y="29"/>
                    </a:cubicBezTo>
                    <a:cubicBezTo>
                      <a:pt x="9" y="32"/>
                      <a:pt x="8" y="36"/>
                      <a:pt x="7" y="39"/>
                    </a:cubicBezTo>
                    <a:cubicBezTo>
                      <a:pt x="6" y="41"/>
                      <a:pt x="6" y="43"/>
                      <a:pt x="5" y="45"/>
                    </a:cubicBezTo>
                    <a:cubicBezTo>
                      <a:pt x="4" y="47"/>
                      <a:pt x="4" y="49"/>
                      <a:pt x="3" y="50"/>
                    </a:cubicBezTo>
                    <a:cubicBezTo>
                      <a:pt x="2" y="51"/>
                      <a:pt x="1" y="52"/>
                      <a:pt x="0" y="53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6" name="Freeform 51">
                <a:extLst>
                  <a:ext uri="{FF2B5EF4-FFF2-40B4-BE49-F238E27FC236}">
                    <a16:creationId xmlns:a16="http://schemas.microsoft.com/office/drawing/2014/main" id="{B7510BF8-6EED-4D26-A6D1-457EB1490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445"/>
                <a:ext cx="17" cy="47"/>
              </a:xfrm>
              <a:custGeom>
                <a:avLst/>
                <a:gdLst>
                  <a:gd name="T0" fmla="*/ 0 w 19"/>
                  <a:gd name="T1" fmla="*/ 51 h 52"/>
                  <a:gd name="T2" fmla="*/ 18 w 19"/>
                  <a:gd name="T3" fmla="*/ 0 h 52"/>
                  <a:gd name="T4" fmla="*/ 19 w 19"/>
                  <a:gd name="T5" fmla="*/ 2 h 52"/>
                  <a:gd name="T6" fmla="*/ 18 w 19"/>
                  <a:gd name="T7" fmla="*/ 5 h 52"/>
                  <a:gd name="T8" fmla="*/ 17 w 19"/>
                  <a:gd name="T9" fmla="*/ 10 h 52"/>
                  <a:gd name="T10" fmla="*/ 15 w 19"/>
                  <a:gd name="T11" fmla="*/ 14 h 52"/>
                  <a:gd name="T12" fmla="*/ 11 w 19"/>
                  <a:gd name="T13" fmla="*/ 25 h 52"/>
                  <a:gd name="T14" fmla="*/ 5 w 19"/>
                  <a:gd name="T15" fmla="*/ 48 h 52"/>
                  <a:gd name="T16" fmla="*/ 1 w 19"/>
                  <a:gd name="T17" fmla="*/ 52 h 52"/>
                  <a:gd name="T18" fmla="*/ 0 w 19"/>
                  <a:gd name="T1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2">
                    <a:moveTo>
                      <a:pt x="0" y="51"/>
                    </a:moveTo>
                    <a:cubicBezTo>
                      <a:pt x="6" y="34"/>
                      <a:pt x="12" y="17"/>
                      <a:pt x="18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3"/>
                      <a:pt x="19" y="4"/>
                      <a:pt x="18" y="5"/>
                    </a:cubicBezTo>
                    <a:cubicBezTo>
                      <a:pt x="18" y="7"/>
                      <a:pt x="17" y="8"/>
                      <a:pt x="17" y="10"/>
                    </a:cubicBezTo>
                    <a:cubicBezTo>
                      <a:pt x="16" y="11"/>
                      <a:pt x="16" y="13"/>
                      <a:pt x="15" y="14"/>
                    </a:cubicBezTo>
                    <a:cubicBezTo>
                      <a:pt x="14" y="18"/>
                      <a:pt x="12" y="21"/>
                      <a:pt x="11" y="25"/>
                    </a:cubicBezTo>
                    <a:cubicBezTo>
                      <a:pt x="9" y="33"/>
                      <a:pt x="7" y="40"/>
                      <a:pt x="5" y="48"/>
                    </a:cubicBezTo>
                    <a:cubicBezTo>
                      <a:pt x="4" y="49"/>
                      <a:pt x="2" y="50"/>
                      <a:pt x="1" y="52"/>
                    </a:cubicBezTo>
                    <a:cubicBezTo>
                      <a:pt x="1" y="52"/>
                      <a:pt x="1" y="51"/>
                      <a:pt x="0" y="51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7" name="Freeform 52">
                <a:extLst>
                  <a:ext uri="{FF2B5EF4-FFF2-40B4-BE49-F238E27FC236}">
                    <a16:creationId xmlns:a16="http://schemas.microsoft.com/office/drawing/2014/main" id="{2F6496BF-4D0D-40F3-BB6D-5790D4F99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181"/>
                <a:ext cx="7" cy="46"/>
              </a:xfrm>
              <a:custGeom>
                <a:avLst/>
                <a:gdLst>
                  <a:gd name="T0" fmla="*/ 7 w 8"/>
                  <a:gd name="T1" fmla="*/ 51 h 51"/>
                  <a:gd name="T2" fmla="*/ 8 w 8"/>
                  <a:gd name="T3" fmla="*/ 0 h 51"/>
                  <a:gd name="T4" fmla="*/ 7 w 8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1">
                    <a:moveTo>
                      <a:pt x="7" y="51"/>
                    </a:moveTo>
                    <a:cubicBezTo>
                      <a:pt x="1" y="34"/>
                      <a:pt x="0" y="17"/>
                      <a:pt x="8" y="0"/>
                    </a:cubicBezTo>
                    <a:cubicBezTo>
                      <a:pt x="7" y="17"/>
                      <a:pt x="7" y="34"/>
                      <a:pt x="7" y="51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8" name="Freeform 53">
                <a:extLst>
                  <a:ext uri="{FF2B5EF4-FFF2-40B4-BE49-F238E27FC236}">
                    <a16:creationId xmlns:a16="http://schemas.microsoft.com/office/drawing/2014/main" id="{C700279B-D178-4DD2-884B-2F1678D65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491"/>
                <a:ext cx="13" cy="35"/>
              </a:xfrm>
              <a:custGeom>
                <a:avLst/>
                <a:gdLst>
                  <a:gd name="T0" fmla="*/ 5 w 14"/>
                  <a:gd name="T1" fmla="*/ 33 h 38"/>
                  <a:gd name="T2" fmla="*/ 4 w 14"/>
                  <a:gd name="T3" fmla="*/ 37 h 38"/>
                  <a:gd name="T4" fmla="*/ 1 w 14"/>
                  <a:gd name="T5" fmla="*/ 38 h 38"/>
                  <a:gd name="T6" fmla="*/ 13 w 14"/>
                  <a:gd name="T7" fmla="*/ 0 h 38"/>
                  <a:gd name="T8" fmla="*/ 14 w 14"/>
                  <a:gd name="T9" fmla="*/ 1 h 38"/>
                  <a:gd name="T10" fmla="*/ 14 w 14"/>
                  <a:gd name="T11" fmla="*/ 5 h 38"/>
                  <a:gd name="T12" fmla="*/ 12 w 14"/>
                  <a:gd name="T13" fmla="*/ 12 h 38"/>
                  <a:gd name="T14" fmla="*/ 9 w 14"/>
                  <a:gd name="T15" fmla="*/ 20 h 38"/>
                  <a:gd name="T16" fmla="*/ 5 w 14"/>
                  <a:gd name="T1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8">
                    <a:moveTo>
                      <a:pt x="5" y="33"/>
                    </a:moveTo>
                    <a:cubicBezTo>
                      <a:pt x="5" y="34"/>
                      <a:pt x="4" y="36"/>
                      <a:pt x="4" y="37"/>
                    </a:cubicBezTo>
                    <a:cubicBezTo>
                      <a:pt x="3" y="37"/>
                      <a:pt x="2" y="38"/>
                      <a:pt x="1" y="38"/>
                    </a:cubicBezTo>
                    <a:cubicBezTo>
                      <a:pt x="0" y="23"/>
                      <a:pt x="7" y="12"/>
                      <a:pt x="13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4" y="2"/>
                      <a:pt x="14" y="3"/>
                      <a:pt x="14" y="5"/>
                    </a:cubicBezTo>
                    <a:cubicBezTo>
                      <a:pt x="14" y="7"/>
                      <a:pt x="13" y="10"/>
                      <a:pt x="12" y="12"/>
                    </a:cubicBezTo>
                    <a:cubicBezTo>
                      <a:pt x="11" y="15"/>
                      <a:pt x="10" y="17"/>
                      <a:pt x="9" y="20"/>
                    </a:cubicBezTo>
                    <a:cubicBezTo>
                      <a:pt x="8" y="24"/>
                      <a:pt x="6" y="29"/>
                      <a:pt x="5" y="33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9" name="Freeform 54">
                <a:extLst>
                  <a:ext uri="{FF2B5EF4-FFF2-40B4-BE49-F238E27FC236}">
                    <a16:creationId xmlns:a16="http://schemas.microsoft.com/office/drawing/2014/main" id="{71310A6E-3555-4861-9083-EFBD8225D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123"/>
                <a:ext cx="19" cy="15"/>
              </a:xfrm>
              <a:custGeom>
                <a:avLst/>
                <a:gdLst>
                  <a:gd name="T0" fmla="*/ 19 w 21"/>
                  <a:gd name="T1" fmla="*/ 17 h 17"/>
                  <a:gd name="T2" fmla="*/ 16 w 21"/>
                  <a:gd name="T3" fmla="*/ 11 h 17"/>
                  <a:gd name="T4" fmla="*/ 0 w 21"/>
                  <a:gd name="T5" fmla="*/ 0 h 17"/>
                  <a:gd name="T6" fmla="*/ 21 w 21"/>
                  <a:gd name="T7" fmla="*/ 9 h 17"/>
                  <a:gd name="T8" fmla="*/ 19 w 21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19" y="17"/>
                    </a:moveTo>
                    <a:cubicBezTo>
                      <a:pt x="18" y="15"/>
                      <a:pt x="17" y="13"/>
                      <a:pt x="16" y="11"/>
                    </a:cubicBezTo>
                    <a:cubicBezTo>
                      <a:pt x="10" y="7"/>
                      <a:pt x="5" y="4"/>
                      <a:pt x="0" y="0"/>
                    </a:cubicBezTo>
                    <a:cubicBezTo>
                      <a:pt x="7" y="3"/>
                      <a:pt x="14" y="6"/>
                      <a:pt x="21" y="9"/>
                    </a:cubicBezTo>
                    <a:cubicBezTo>
                      <a:pt x="21" y="12"/>
                      <a:pt x="20" y="14"/>
                      <a:pt x="19" y="17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0" name="Freeform 55">
                <a:extLst>
                  <a:ext uri="{FF2B5EF4-FFF2-40B4-BE49-F238E27FC236}">
                    <a16:creationId xmlns:a16="http://schemas.microsoft.com/office/drawing/2014/main" id="{E8F94ED6-FC7E-4002-A81C-A857EE22A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089"/>
                <a:ext cx="21" cy="6"/>
              </a:xfrm>
              <a:custGeom>
                <a:avLst/>
                <a:gdLst>
                  <a:gd name="T0" fmla="*/ 23 w 23"/>
                  <a:gd name="T1" fmla="*/ 7 h 7"/>
                  <a:gd name="T2" fmla="*/ 0 w 23"/>
                  <a:gd name="T3" fmla="*/ 0 h 7"/>
                  <a:gd name="T4" fmla="*/ 8 w 23"/>
                  <a:gd name="T5" fmla="*/ 1 h 7"/>
                  <a:gd name="T6" fmla="*/ 22 w 23"/>
                  <a:gd name="T7" fmla="*/ 5 h 7"/>
                  <a:gd name="T8" fmla="*/ 23 w 2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23" y="7"/>
                    </a:moveTo>
                    <a:cubicBezTo>
                      <a:pt x="15" y="5"/>
                      <a:pt x="7" y="2"/>
                      <a:pt x="0" y="0"/>
                    </a:cubicBezTo>
                    <a:cubicBezTo>
                      <a:pt x="2" y="0"/>
                      <a:pt x="5" y="0"/>
                      <a:pt x="8" y="1"/>
                    </a:cubicBezTo>
                    <a:cubicBezTo>
                      <a:pt x="12" y="2"/>
                      <a:pt x="17" y="3"/>
                      <a:pt x="22" y="5"/>
                    </a:cubicBezTo>
                    <a:cubicBezTo>
                      <a:pt x="22" y="5"/>
                      <a:pt x="22" y="6"/>
                      <a:pt x="23" y="7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1" name="Freeform 56">
                <a:extLst>
                  <a:ext uri="{FF2B5EF4-FFF2-40B4-BE49-F238E27FC236}">
                    <a16:creationId xmlns:a16="http://schemas.microsoft.com/office/drawing/2014/main" id="{F0E0DE57-7914-490C-BFBC-7295F72E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2423"/>
                <a:ext cx="8" cy="19"/>
              </a:xfrm>
              <a:custGeom>
                <a:avLst/>
                <a:gdLst>
                  <a:gd name="T0" fmla="*/ 0 w 8"/>
                  <a:gd name="T1" fmla="*/ 21 h 21"/>
                  <a:gd name="T2" fmla="*/ 7 w 8"/>
                  <a:gd name="T3" fmla="*/ 0 h 21"/>
                  <a:gd name="T4" fmla="*/ 8 w 8"/>
                  <a:gd name="T5" fmla="*/ 6 h 21"/>
                  <a:gd name="T6" fmla="*/ 5 w 8"/>
                  <a:gd name="T7" fmla="*/ 14 h 21"/>
                  <a:gd name="T8" fmla="*/ 0 w 8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0" y="21"/>
                    </a:moveTo>
                    <a:cubicBezTo>
                      <a:pt x="3" y="14"/>
                      <a:pt x="5" y="7"/>
                      <a:pt x="7" y="0"/>
                    </a:cubicBezTo>
                    <a:cubicBezTo>
                      <a:pt x="8" y="2"/>
                      <a:pt x="8" y="4"/>
                      <a:pt x="8" y="6"/>
                    </a:cubicBezTo>
                    <a:cubicBezTo>
                      <a:pt x="7" y="8"/>
                      <a:pt x="6" y="11"/>
                      <a:pt x="5" y="14"/>
                    </a:cubicBezTo>
                    <a:cubicBezTo>
                      <a:pt x="3" y="16"/>
                      <a:pt x="2" y="19"/>
                      <a:pt x="0" y="21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2" name="Freeform 57">
                <a:extLst>
                  <a:ext uri="{FF2B5EF4-FFF2-40B4-BE49-F238E27FC236}">
                    <a16:creationId xmlns:a16="http://schemas.microsoft.com/office/drawing/2014/main" id="{326D65FC-0209-400B-A655-567DB8F2A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" y="2082"/>
                <a:ext cx="23" cy="8"/>
              </a:xfrm>
              <a:custGeom>
                <a:avLst/>
                <a:gdLst>
                  <a:gd name="T0" fmla="*/ 26 w 26"/>
                  <a:gd name="T1" fmla="*/ 8 h 8"/>
                  <a:gd name="T2" fmla="*/ 18 w 26"/>
                  <a:gd name="T3" fmla="*/ 7 h 8"/>
                  <a:gd name="T4" fmla="*/ 6 w 26"/>
                  <a:gd name="T5" fmla="*/ 6 h 8"/>
                  <a:gd name="T6" fmla="*/ 0 w 26"/>
                  <a:gd name="T7" fmla="*/ 2 h 8"/>
                  <a:gd name="T8" fmla="*/ 26 w 2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6" y="8"/>
                    </a:moveTo>
                    <a:cubicBezTo>
                      <a:pt x="23" y="7"/>
                      <a:pt x="20" y="7"/>
                      <a:pt x="18" y="7"/>
                    </a:cubicBezTo>
                    <a:cubicBezTo>
                      <a:pt x="14" y="7"/>
                      <a:pt x="10" y="6"/>
                      <a:pt x="6" y="6"/>
                    </a:cubicBezTo>
                    <a:cubicBezTo>
                      <a:pt x="4" y="5"/>
                      <a:pt x="2" y="4"/>
                      <a:pt x="0" y="2"/>
                    </a:cubicBezTo>
                    <a:cubicBezTo>
                      <a:pt x="9" y="3"/>
                      <a:pt x="18" y="0"/>
                      <a:pt x="26" y="8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3" name="Freeform 58">
                <a:extLst>
                  <a:ext uri="{FF2B5EF4-FFF2-40B4-BE49-F238E27FC236}">
                    <a16:creationId xmlns:a16="http://schemas.microsoft.com/office/drawing/2014/main" id="{FC5B5F71-21ED-41F0-B2C0-697E5ECBE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392"/>
                <a:ext cx="6" cy="22"/>
              </a:xfrm>
              <a:custGeom>
                <a:avLst/>
                <a:gdLst>
                  <a:gd name="T0" fmla="*/ 0 w 6"/>
                  <a:gd name="T1" fmla="*/ 16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0 h 24"/>
                  <a:gd name="T8" fmla="*/ 0 w 6"/>
                  <a:gd name="T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16"/>
                    </a:moveTo>
                    <a:cubicBezTo>
                      <a:pt x="2" y="11"/>
                      <a:pt x="4" y="6"/>
                      <a:pt x="6" y="0"/>
                    </a:cubicBezTo>
                    <a:cubicBezTo>
                      <a:pt x="4" y="8"/>
                      <a:pt x="2" y="16"/>
                      <a:pt x="0" y="24"/>
                    </a:cubicBezTo>
                    <a:cubicBezTo>
                      <a:pt x="0" y="23"/>
                      <a:pt x="0" y="22"/>
                      <a:pt x="0" y="20"/>
                    </a:cubicBezTo>
                    <a:cubicBezTo>
                      <a:pt x="0" y="19"/>
                      <a:pt x="0" y="18"/>
                      <a:pt x="0" y="16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4" name="Freeform 59">
                <a:extLst>
                  <a:ext uri="{FF2B5EF4-FFF2-40B4-BE49-F238E27FC236}">
                    <a16:creationId xmlns:a16="http://schemas.microsoft.com/office/drawing/2014/main" id="{704A4074-915C-47BF-AE28-E1E7D36E5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107"/>
                <a:ext cx="16" cy="5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1 h 6"/>
                  <a:gd name="T4" fmla="*/ 2 w 18"/>
                  <a:gd name="T5" fmla="*/ 0 h 6"/>
                  <a:gd name="T6" fmla="*/ 17 w 18"/>
                  <a:gd name="T7" fmla="*/ 4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cubicBezTo>
                      <a:pt x="12" y="4"/>
                      <a:pt x="6" y="3"/>
                      <a:pt x="0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7" y="1"/>
                      <a:pt x="12" y="2"/>
                      <a:pt x="17" y="4"/>
                    </a:cubicBezTo>
                    <a:cubicBezTo>
                      <a:pt x="17" y="4"/>
                      <a:pt x="17" y="5"/>
                      <a:pt x="18" y="6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5" name="Freeform 60">
                <a:extLst>
                  <a:ext uri="{FF2B5EF4-FFF2-40B4-BE49-F238E27FC236}">
                    <a16:creationId xmlns:a16="http://schemas.microsoft.com/office/drawing/2014/main" id="{6EA86A3A-899D-4586-9C1A-34196FE55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310"/>
                <a:ext cx="8" cy="16"/>
              </a:xfrm>
              <a:custGeom>
                <a:avLst/>
                <a:gdLst>
                  <a:gd name="T0" fmla="*/ 0 w 9"/>
                  <a:gd name="T1" fmla="*/ 18 h 18"/>
                  <a:gd name="T2" fmla="*/ 9 w 9"/>
                  <a:gd name="T3" fmla="*/ 0 h 18"/>
                  <a:gd name="T4" fmla="*/ 7 w 9"/>
                  <a:gd name="T5" fmla="*/ 7 h 18"/>
                  <a:gd name="T6" fmla="*/ 3 w 9"/>
                  <a:gd name="T7" fmla="*/ 17 h 18"/>
                  <a:gd name="T8" fmla="*/ 0 w 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0" y="18"/>
                    </a:moveTo>
                    <a:cubicBezTo>
                      <a:pt x="1" y="11"/>
                      <a:pt x="1" y="4"/>
                      <a:pt x="9" y="0"/>
                    </a:cubicBezTo>
                    <a:cubicBezTo>
                      <a:pt x="9" y="2"/>
                      <a:pt x="8" y="4"/>
                      <a:pt x="7" y="7"/>
                    </a:cubicBezTo>
                    <a:cubicBezTo>
                      <a:pt x="6" y="10"/>
                      <a:pt x="5" y="14"/>
                      <a:pt x="3" y="17"/>
                    </a:cubicBezTo>
                    <a:cubicBezTo>
                      <a:pt x="2" y="18"/>
                      <a:pt x="1" y="18"/>
                      <a:pt x="0" y="18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6" name="Freeform 61">
                <a:extLst>
                  <a:ext uri="{FF2B5EF4-FFF2-40B4-BE49-F238E27FC236}">
                    <a16:creationId xmlns:a16="http://schemas.microsoft.com/office/drawing/2014/main" id="{A071DE47-B10E-4590-B3CE-F76E7538B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2117"/>
                <a:ext cx="16" cy="4"/>
              </a:xfrm>
              <a:custGeom>
                <a:avLst/>
                <a:gdLst>
                  <a:gd name="T0" fmla="*/ 17 w 17"/>
                  <a:gd name="T1" fmla="*/ 5 h 5"/>
                  <a:gd name="T2" fmla="*/ 0 w 17"/>
                  <a:gd name="T3" fmla="*/ 0 h 5"/>
                  <a:gd name="T4" fmla="*/ 8 w 17"/>
                  <a:gd name="T5" fmla="*/ 0 h 5"/>
                  <a:gd name="T6" fmla="*/ 17 w 17"/>
                  <a:gd name="T7" fmla="*/ 3 h 5"/>
                  <a:gd name="T8" fmla="*/ 17 w 1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7" y="5"/>
                    </a:moveTo>
                    <a:cubicBezTo>
                      <a:pt x="11" y="3"/>
                      <a:pt x="6" y="1"/>
                      <a:pt x="0" y="0"/>
                    </a:cubicBezTo>
                    <a:cubicBezTo>
                      <a:pt x="3" y="0"/>
                      <a:pt x="5" y="0"/>
                      <a:pt x="8" y="0"/>
                    </a:cubicBezTo>
                    <a:cubicBezTo>
                      <a:pt x="11" y="1"/>
                      <a:pt x="14" y="2"/>
                      <a:pt x="17" y="3"/>
                    </a:cubicBezTo>
                    <a:cubicBezTo>
                      <a:pt x="17" y="3"/>
                      <a:pt x="17" y="4"/>
                      <a:pt x="17" y="5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7" name="Freeform 62">
                <a:extLst>
                  <a:ext uri="{FF2B5EF4-FFF2-40B4-BE49-F238E27FC236}">
                    <a16:creationId xmlns:a16="http://schemas.microsoft.com/office/drawing/2014/main" id="{2B53E704-AA5E-4345-8E5E-54C4E526E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131"/>
                <a:ext cx="7" cy="15"/>
              </a:xfrm>
              <a:custGeom>
                <a:avLst/>
                <a:gdLst>
                  <a:gd name="T0" fmla="*/ 0 w 8"/>
                  <a:gd name="T1" fmla="*/ 8 h 16"/>
                  <a:gd name="T2" fmla="*/ 2 w 8"/>
                  <a:gd name="T3" fmla="*/ 0 h 16"/>
                  <a:gd name="T4" fmla="*/ 1 w 8"/>
                  <a:gd name="T5" fmla="*/ 16 h 16"/>
                  <a:gd name="T6" fmla="*/ 0 w 8"/>
                  <a:gd name="T7" fmla="*/ 12 h 16"/>
                  <a:gd name="T8" fmla="*/ 0 w 8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6">
                    <a:moveTo>
                      <a:pt x="0" y="8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8" y="6"/>
                      <a:pt x="4" y="11"/>
                      <a:pt x="1" y="16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10"/>
                      <a:pt x="0" y="9"/>
                      <a:pt x="0" y="8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8" name="Freeform 63">
                <a:extLst>
                  <a:ext uri="{FF2B5EF4-FFF2-40B4-BE49-F238E27FC236}">
                    <a16:creationId xmlns:a16="http://schemas.microsoft.com/office/drawing/2014/main" id="{6ABC1017-2F1A-48DB-AECE-73F64C2E4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101"/>
                <a:ext cx="13" cy="7"/>
              </a:xfrm>
              <a:custGeom>
                <a:avLst/>
                <a:gdLst>
                  <a:gd name="T0" fmla="*/ 14 w 14"/>
                  <a:gd name="T1" fmla="*/ 6 h 7"/>
                  <a:gd name="T2" fmla="*/ 12 w 14"/>
                  <a:gd name="T3" fmla="*/ 7 h 7"/>
                  <a:gd name="T4" fmla="*/ 1 w 14"/>
                  <a:gd name="T5" fmla="*/ 4 h 7"/>
                  <a:gd name="T6" fmla="*/ 0 w 14"/>
                  <a:gd name="T7" fmla="*/ 2 h 7"/>
                  <a:gd name="T8" fmla="*/ 14 w 14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4" y="6"/>
                    </a:moveTo>
                    <a:cubicBezTo>
                      <a:pt x="14" y="6"/>
                      <a:pt x="13" y="7"/>
                      <a:pt x="12" y="7"/>
                    </a:cubicBezTo>
                    <a:cubicBezTo>
                      <a:pt x="8" y="6"/>
                      <a:pt x="5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5" y="0"/>
                      <a:pt x="11" y="0"/>
                      <a:pt x="14" y="6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" name="Freeform 64">
                <a:extLst>
                  <a:ext uri="{FF2B5EF4-FFF2-40B4-BE49-F238E27FC236}">
                    <a16:creationId xmlns:a16="http://schemas.microsoft.com/office/drawing/2014/main" id="{58F68B2A-3334-47E1-B3CF-881935243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2079"/>
                <a:ext cx="12" cy="3"/>
              </a:xfrm>
              <a:custGeom>
                <a:avLst/>
                <a:gdLst>
                  <a:gd name="T0" fmla="*/ 13 w 13"/>
                  <a:gd name="T1" fmla="*/ 4 h 4"/>
                  <a:gd name="T2" fmla="*/ 0 w 13"/>
                  <a:gd name="T3" fmla="*/ 0 h 4"/>
                  <a:gd name="T4" fmla="*/ 13 w 1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">
                    <a:moveTo>
                      <a:pt x="13" y="4"/>
                    </a:moveTo>
                    <a:cubicBezTo>
                      <a:pt x="9" y="3"/>
                      <a:pt x="4" y="2"/>
                      <a:pt x="0" y="0"/>
                    </a:cubicBezTo>
                    <a:cubicBezTo>
                      <a:pt x="4" y="2"/>
                      <a:pt x="9" y="3"/>
                      <a:pt x="13" y="4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" name="Freeform 65">
                <a:extLst>
                  <a:ext uri="{FF2B5EF4-FFF2-40B4-BE49-F238E27FC236}">
                    <a16:creationId xmlns:a16="http://schemas.microsoft.com/office/drawing/2014/main" id="{8F8EB079-E167-4E26-800B-6DA90EC84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095"/>
                <a:ext cx="12" cy="4"/>
              </a:xfrm>
              <a:custGeom>
                <a:avLst/>
                <a:gdLst>
                  <a:gd name="T0" fmla="*/ 14 w 14"/>
                  <a:gd name="T1" fmla="*/ 4 h 4"/>
                  <a:gd name="T2" fmla="*/ 0 w 14"/>
                  <a:gd name="T3" fmla="*/ 0 h 4"/>
                  <a:gd name="T4" fmla="*/ 10 w 14"/>
                  <a:gd name="T5" fmla="*/ 0 h 4"/>
                  <a:gd name="T6" fmla="*/ 14 w 1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cubicBezTo>
                      <a:pt x="10" y="3"/>
                      <a:pt x="5" y="1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1" y="1"/>
                      <a:pt x="13" y="2"/>
                      <a:pt x="14" y="4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1" name="Freeform 66">
                <a:extLst>
                  <a:ext uri="{FF2B5EF4-FFF2-40B4-BE49-F238E27FC236}">
                    <a16:creationId xmlns:a16="http://schemas.microsoft.com/office/drawing/2014/main" id="{78A5A4C6-E68E-4FE6-8069-6E565B671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410"/>
                <a:ext cx="3" cy="9"/>
              </a:xfrm>
              <a:custGeom>
                <a:avLst/>
                <a:gdLst>
                  <a:gd name="T0" fmla="*/ 4 w 4"/>
                  <a:gd name="T1" fmla="*/ 0 h 10"/>
                  <a:gd name="T2" fmla="*/ 4 w 4"/>
                  <a:gd name="T3" fmla="*/ 4 h 10"/>
                  <a:gd name="T4" fmla="*/ 3 w 4"/>
                  <a:gd name="T5" fmla="*/ 9 h 10"/>
                  <a:gd name="T6" fmla="*/ 0 w 4"/>
                  <a:gd name="T7" fmla="*/ 10 h 10"/>
                  <a:gd name="T8" fmla="*/ 4 w 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4" y="2"/>
                      <a:pt x="4" y="3"/>
                      <a:pt x="4" y="4"/>
                    </a:cubicBezTo>
                    <a:cubicBezTo>
                      <a:pt x="4" y="6"/>
                      <a:pt x="3" y="7"/>
                      <a:pt x="3" y="9"/>
                    </a:cubicBezTo>
                    <a:cubicBezTo>
                      <a:pt x="2" y="9"/>
                      <a:pt x="1" y="10"/>
                      <a:pt x="0" y="10"/>
                    </a:cubicBezTo>
                    <a:cubicBezTo>
                      <a:pt x="1" y="7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2" name="Freeform 67">
                <a:extLst>
                  <a:ext uri="{FF2B5EF4-FFF2-40B4-BE49-F238E27FC236}">
                    <a16:creationId xmlns:a16="http://schemas.microsoft.com/office/drawing/2014/main" id="{7FB31CDC-1E25-44E9-9C96-6E0B15640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2102"/>
                <a:ext cx="9" cy="3"/>
              </a:xfrm>
              <a:custGeom>
                <a:avLst/>
                <a:gdLst>
                  <a:gd name="T0" fmla="*/ 9 w 10"/>
                  <a:gd name="T1" fmla="*/ 1 h 3"/>
                  <a:gd name="T2" fmla="*/ 10 w 10"/>
                  <a:gd name="T3" fmla="*/ 3 h 3"/>
                  <a:gd name="T4" fmla="*/ 0 w 10"/>
                  <a:gd name="T5" fmla="*/ 0 h 3"/>
                  <a:gd name="T6" fmla="*/ 9 w 10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9" y="1"/>
                    </a:moveTo>
                    <a:cubicBezTo>
                      <a:pt x="9" y="2"/>
                      <a:pt x="9" y="3"/>
                      <a:pt x="10" y="3"/>
                    </a:cubicBezTo>
                    <a:cubicBezTo>
                      <a:pt x="7" y="2"/>
                      <a:pt x="3" y="1"/>
                      <a:pt x="0" y="0"/>
                    </a:cubicBezTo>
                    <a:cubicBezTo>
                      <a:pt x="3" y="0"/>
                      <a:pt x="6" y="1"/>
                      <a:pt x="9" y="1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3" name="Freeform 68">
                <a:extLst>
                  <a:ext uri="{FF2B5EF4-FFF2-40B4-BE49-F238E27FC236}">
                    <a16:creationId xmlns:a16="http://schemas.microsoft.com/office/drawing/2014/main" id="{3964A7EB-013F-4CEE-97FE-4696D7BB1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2435"/>
                <a:ext cx="5" cy="12"/>
              </a:xfrm>
              <a:custGeom>
                <a:avLst/>
                <a:gdLst>
                  <a:gd name="T0" fmla="*/ 0 w 5"/>
                  <a:gd name="T1" fmla="*/ 7 h 13"/>
                  <a:gd name="T2" fmla="*/ 5 w 5"/>
                  <a:gd name="T3" fmla="*/ 0 h 13"/>
                  <a:gd name="T4" fmla="*/ 1 w 5"/>
                  <a:gd name="T5" fmla="*/ 13 h 13"/>
                  <a:gd name="T6" fmla="*/ 0 w 5"/>
                  <a:gd name="T7" fmla="*/ 11 h 13"/>
                  <a:gd name="T8" fmla="*/ 0 w 5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3">
                    <a:moveTo>
                      <a:pt x="0" y="7"/>
                    </a:moveTo>
                    <a:cubicBezTo>
                      <a:pt x="2" y="5"/>
                      <a:pt x="3" y="2"/>
                      <a:pt x="5" y="0"/>
                    </a:cubicBezTo>
                    <a:cubicBezTo>
                      <a:pt x="3" y="4"/>
                      <a:pt x="2" y="9"/>
                      <a:pt x="1" y="13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9"/>
                      <a:pt x="0" y="8"/>
                      <a:pt x="0" y="7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4" name="Freeform 69">
                <a:extLst>
                  <a:ext uri="{FF2B5EF4-FFF2-40B4-BE49-F238E27FC236}">
                    <a16:creationId xmlns:a16="http://schemas.microsoft.com/office/drawing/2014/main" id="{CC9B4CBC-AB00-4FBC-A949-B5B041F79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331"/>
                <a:ext cx="4" cy="9"/>
              </a:xfrm>
              <a:custGeom>
                <a:avLst/>
                <a:gdLst>
                  <a:gd name="T0" fmla="*/ 0 w 4"/>
                  <a:gd name="T1" fmla="*/ 10 h 10"/>
                  <a:gd name="T2" fmla="*/ 0 w 4"/>
                  <a:gd name="T3" fmla="*/ 7 h 10"/>
                  <a:gd name="T4" fmla="*/ 4 w 4"/>
                  <a:gd name="T5" fmla="*/ 0 h 10"/>
                  <a:gd name="T6" fmla="*/ 0 w 4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cubicBezTo>
                      <a:pt x="0" y="9"/>
                      <a:pt x="0" y="8"/>
                      <a:pt x="0" y="7"/>
                    </a:cubicBezTo>
                    <a:cubicBezTo>
                      <a:pt x="2" y="5"/>
                      <a:pt x="3" y="2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5" name="Freeform 70">
                <a:extLst>
                  <a:ext uri="{FF2B5EF4-FFF2-40B4-BE49-F238E27FC236}">
                    <a16:creationId xmlns:a16="http://schemas.microsoft.com/office/drawing/2014/main" id="{BCF1BF4F-C154-4D9E-9B32-14017EB9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2112"/>
                <a:ext cx="10" cy="5"/>
              </a:xfrm>
              <a:custGeom>
                <a:avLst/>
                <a:gdLst>
                  <a:gd name="T0" fmla="*/ 12 w 12"/>
                  <a:gd name="T1" fmla="*/ 5 h 5"/>
                  <a:gd name="T2" fmla="*/ 4 w 12"/>
                  <a:gd name="T3" fmla="*/ 5 h 5"/>
                  <a:gd name="T4" fmla="*/ 2 w 12"/>
                  <a:gd name="T5" fmla="*/ 4 h 5"/>
                  <a:gd name="T6" fmla="*/ 0 w 12"/>
                  <a:gd name="T7" fmla="*/ 0 h 5"/>
                  <a:gd name="T8" fmla="*/ 12 w 1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5"/>
                    </a:moveTo>
                    <a:cubicBezTo>
                      <a:pt x="9" y="5"/>
                      <a:pt x="7" y="5"/>
                      <a:pt x="4" y="5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4" y="2"/>
                      <a:pt x="8" y="4"/>
                      <a:pt x="12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6" name="Freeform 71">
                <a:extLst>
                  <a:ext uri="{FF2B5EF4-FFF2-40B4-BE49-F238E27FC236}">
                    <a16:creationId xmlns:a16="http://schemas.microsoft.com/office/drawing/2014/main" id="{5A40EB3E-D2AB-4FC6-A58B-37413B062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2316"/>
                <a:ext cx="3" cy="9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0 h 10"/>
                  <a:gd name="T4" fmla="*/ 0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cubicBezTo>
                      <a:pt x="2" y="7"/>
                      <a:pt x="3" y="3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7" name="Freeform 72">
                <a:extLst>
                  <a:ext uri="{FF2B5EF4-FFF2-40B4-BE49-F238E27FC236}">
                    <a16:creationId xmlns:a16="http://schemas.microsoft.com/office/drawing/2014/main" id="{5BEFA436-297C-4C52-8E34-DDA490455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287"/>
                <a:ext cx="4" cy="9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0 h 10"/>
                  <a:gd name="T4" fmla="*/ 0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cubicBezTo>
                      <a:pt x="1" y="7"/>
                      <a:pt x="2" y="3"/>
                      <a:pt x="4" y="0"/>
                    </a:cubicBezTo>
                    <a:cubicBezTo>
                      <a:pt x="2" y="3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8" name="Freeform 73">
                <a:extLst>
                  <a:ext uri="{FF2B5EF4-FFF2-40B4-BE49-F238E27FC236}">
                    <a16:creationId xmlns:a16="http://schemas.microsoft.com/office/drawing/2014/main" id="{69BA301C-2195-4E5A-B427-B02789A2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2418"/>
                <a:ext cx="3" cy="10"/>
              </a:xfrm>
              <a:custGeom>
                <a:avLst/>
                <a:gdLst>
                  <a:gd name="T0" fmla="*/ 1 w 4"/>
                  <a:gd name="T1" fmla="*/ 1 h 11"/>
                  <a:gd name="T2" fmla="*/ 4 w 4"/>
                  <a:gd name="T3" fmla="*/ 0 h 11"/>
                  <a:gd name="T4" fmla="*/ 1 w 4"/>
                  <a:gd name="T5" fmla="*/ 11 h 11"/>
                  <a:gd name="T6" fmla="*/ 0 w 4"/>
                  <a:gd name="T7" fmla="*/ 5 h 11"/>
                  <a:gd name="T8" fmla="*/ 1 w 4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1" y="1"/>
                    </a:moveTo>
                    <a:cubicBezTo>
                      <a:pt x="2" y="1"/>
                      <a:pt x="3" y="0"/>
                      <a:pt x="4" y="0"/>
                    </a:cubicBezTo>
                    <a:cubicBezTo>
                      <a:pt x="3" y="3"/>
                      <a:pt x="2" y="7"/>
                      <a:pt x="1" y="11"/>
                    </a:cubicBezTo>
                    <a:cubicBezTo>
                      <a:pt x="1" y="9"/>
                      <a:pt x="1" y="7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9" name="Freeform 74">
                <a:extLst>
                  <a:ext uri="{FF2B5EF4-FFF2-40B4-BE49-F238E27FC236}">
                    <a16:creationId xmlns:a16="http://schemas.microsoft.com/office/drawing/2014/main" id="{92FA869A-C75F-4C7F-BEA5-1FCD8B46A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" y="2095"/>
                <a:ext cx="10" cy="4"/>
              </a:xfrm>
              <a:custGeom>
                <a:avLst/>
                <a:gdLst>
                  <a:gd name="T0" fmla="*/ 4 w 12"/>
                  <a:gd name="T1" fmla="*/ 4 h 4"/>
                  <a:gd name="T2" fmla="*/ 0 w 12"/>
                  <a:gd name="T3" fmla="*/ 0 h 4"/>
                  <a:gd name="T4" fmla="*/ 12 w 12"/>
                  <a:gd name="T5" fmla="*/ 3 h 4"/>
                  <a:gd name="T6" fmla="*/ 8 w 12"/>
                  <a:gd name="T7" fmla="*/ 4 h 4"/>
                  <a:gd name="T8" fmla="*/ 4 w 1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cubicBezTo>
                      <a:pt x="3" y="2"/>
                      <a:pt x="1" y="1"/>
                      <a:pt x="0" y="0"/>
                    </a:cubicBezTo>
                    <a:cubicBezTo>
                      <a:pt x="4" y="1"/>
                      <a:pt x="8" y="2"/>
                      <a:pt x="12" y="3"/>
                    </a:cubicBezTo>
                    <a:cubicBezTo>
                      <a:pt x="10" y="3"/>
                      <a:pt x="9" y="4"/>
                      <a:pt x="8" y="4"/>
                    </a:cubicBezTo>
                    <a:cubicBezTo>
                      <a:pt x="6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0" name="Freeform 75">
                <a:extLst>
                  <a:ext uri="{FF2B5EF4-FFF2-40B4-BE49-F238E27FC236}">
                    <a16:creationId xmlns:a16="http://schemas.microsoft.com/office/drawing/2014/main" id="{79723068-399A-41CD-9080-119ABF0AD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2327"/>
                <a:ext cx="5" cy="10"/>
              </a:xfrm>
              <a:custGeom>
                <a:avLst/>
                <a:gdLst>
                  <a:gd name="T0" fmla="*/ 4 w 5"/>
                  <a:gd name="T1" fmla="*/ 4 h 11"/>
                  <a:gd name="T2" fmla="*/ 0 w 5"/>
                  <a:gd name="T3" fmla="*/ 11 h 11"/>
                  <a:gd name="T4" fmla="*/ 5 w 5"/>
                  <a:gd name="T5" fmla="*/ 0 h 11"/>
                  <a:gd name="T6" fmla="*/ 4 w 5"/>
                  <a:gd name="T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1">
                    <a:moveTo>
                      <a:pt x="4" y="4"/>
                    </a:moveTo>
                    <a:cubicBezTo>
                      <a:pt x="3" y="6"/>
                      <a:pt x="2" y="9"/>
                      <a:pt x="0" y="11"/>
                    </a:cubicBezTo>
                    <a:cubicBezTo>
                      <a:pt x="2" y="7"/>
                      <a:pt x="3" y="4"/>
                      <a:pt x="5" y="0"/>
                    </a:cubicBezTo>
                    <a:cubicBezTo>
                      <a:pt x="5" y="2"/>
                      <a:pt x="5" y="3"/>
                      <a:pt x="4" y="4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1" name="Freeform 76">
                <a:extLst>
                  <a:ext uri="{FF2B5EF4-FFF2-40B4-BE49-F238E27FC236}">
                    <a16:creationId xmlns:a16="http://schemas.microsoft.com/office/drawing/2014/main" id="{90086D1F-6B71-43AF-9D32-126C7888E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458"/>
                <a:ext cx="4" cy="10"/>
              </a:xfrm>
              <a:custGeom>
                <a:avLst/>
                <a:gdLst>
                  <a:gd name="T0" fmla="*/ 0 w 4"/>
                  <a:gd name="T1" fmla="*/ 11 h 11"/>
                  <a:gd name="T2" fmla="*/ 4 w 4"/>
                  <a:gd name="T3" fmla="*/ 0 h 11"/>
                  <a:gd name="T4" fmla="*/ 0 w 4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cubicBezTo>
                      <a:pt x="1" y="7"/>
                      <a:pt x="3" y="4"/>
                      <a:pt x="4" y="0"/>
                    </a:cubicBezTo>
                    <a:cubicBezTo>
                      <a:pt x="3" y="4"/>
                      <a:pt x="1" y="7"/>
                      <a:pt x="0" y="11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2" name="Freeform 77">
                <a:extLst>
                  <a:ext uri="{FF2B5EF4-FFF2-40B4-BE49-F238E27FC236}">
                    <a16:creationId xmlns:a16="http://schemas.microsoft.com/office/drawing/2014/main" id="{143C1E7E-A045-41E3-BE57-273E0FDAC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168"/>
                <a:ext cx="4" cy="8"/>
              </a:xfrm>
              <a:custGeom>
                <a:avLst/>
                <a:gdLst>
                  <a:gd name="T0" fmla="*/ 0 w 4"/>
                  <a:gd name="T1" fmla="*/ 9 h 9"/>
                  <a:gd name="T2" fmla="*/ 4 w 4"/>
                  <a:gd name="T3" fmla="*/ 0 h 9"/>
                  <a:gd name="T4" fmla="*/ 0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cubicBezTo>
                      <a:pt x="1" y="6"/>
                      <a:pt x="3" y="3"/>
                      <a:pt x="4" y="0"/>
                    </a:cubicBezTo>
                    <a:cubicBezTo>
                      <a:pt x="3" y="3"/>
                      <a:pt x="1" y="6"/>
                      <a:pt x="0" y="9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3" name="Freeform 78">
                <a:extLst>
                  <a:ext uri="{FF2B5EF4-FFF2-40B4-BE49-F238E27FC236}">
                    <a16:creationId xmlns:a16="http://schemas.microsoft.com/office/drawing/2014/main" id="{0E808D88-923E-41F9-9619-1F553D4B3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2502"/>
                <a:ext cx="2" cy="7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3"/>
                      <a:pt x="3" y="0"/>
                    </a:cubicBezTo>
                    <a:cubicBezTo>
                      <a:pt x="2" y="3"/>
                      <a:pt x="1" y="5"/>
                      <a:pt x="0" y="8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4" name="Freeform 79">
                <a:extLst>
                  <a:ext uri="{FF2B5EF4-FFF2-40B4-BE49-F238E27FC236}">
                    <a16:creationId xmlns:a16="http://schemas.microsoft.com/office/drawing/2014/main" id="{801767D3-F64A-4DE2-AF90-6C9A8AC35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098"/>
                <a:ext cx="7" cy="2"/>
              </a:xfrm>
              <a:custGeom>
                <a:avLst/>
                <a:gdLst>
                  <a:gd name="T0" fmla="*/ 0 w 8"/>
                  <a:gd name="T1" fmla="*/ 1 h 3"/>
                  <a:gd name="T2" fmla="*/ 4 w 8"/>
                  <a:gd name="T3" fmla="*/ 0 h 3"/>
                  <a:gd name="T4" fmla="*/ 8 w 8"/>
                  <a:gd name="T5" fmla="*/ 1 h 3"/>
                  <a:gd name="T6" fmla="*/ 8 w 8"/>
                  <a:gd name="T7" fmla="*/ 3 h 3"/>
                  <a:gd name="T8" fmla="*/ 0 w 8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" y="0"/>
                      <a:pt x="6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5" y="2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5" name="Freeform 80">
                <a:extLst>
                  <a:ext uri="{FF2B5EF4-FFF2-40B4-BE49-F238E27FC236}">
                    <a16:creationId xmlns:a16="http://schemas.microsoft.com/office/drawing/2014/main" id="{119B5658-29AE-4077-8159-A8B1A5496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2110"/>
                <a:ext cx="7" cy="3"/>
              </a:xfrm>
              <a:custGeom>
                <a:avLst/>
                <a:gdLst>
                  <a:gd name="T0" fmla="*/ 1 w 8"/>
                  <a:gd name="T1" fmla="*/ 2 h 3"/>
                  <a:gd name="T2" fmla="*/ 0 w 8"/>
                  <a:gd name="T3" fmla="*/ 0 h 3"/>
                  <a:gd name="T4" fmla="*/ 8 w 8"/>
                  <a:gd name="T5" fmla="*/ 1 h 3"/>
                  <a:gd name="T6" fmla="*/ 6 w 8"/>
                  <a:gd name="T7" fmla="*/ 3 h 3"/>
                  <a:gd name="T8" fmla="*/ 1 w 8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2" y="0"/>
                      <a:pt x="5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4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6" name="Freeform 81">
                <a:extLst>
                  <a:ext uri="{FF2B5EF4-FFF2-40B4-BE49-F238E27FC236}">
                    <a16:creationId xmlns:a16="http://schemas.microsoft.com/office/drawing/2014/main" id="{221BF3F6-582F-46A0-8CEB-43D02F3B2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142"/>
                <a:ext cx="3" cy="6"/>
              </a:xfrm>
              <a:custGeom>
                <a:avLst/>
                <a:gdLst>
                  <a:gd name="T0" fmla="*/ 2 w 3"/>
                  <a:gd name="T1" fmla="*/ 0 h 7"/>
                  <a:gd name="T2" fmla="*/ 3 w 3"/>
                  <a:gd name="T3" fmla="*/ 4 h 7"/>
                  <a:gd name="T4" fmla="*/ 0 w 3"/>
                  <a:gd name="T5" fmla="*/ 7 h 7"/>
                  <a:gd name="T6" fmla="*/ 2 w 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2" y="0"/>
                    </a:moveTo>
                    <a:cubicBezTo>
                      <a:pt x="2" y="1"/>
                      <a:pt x="3" y="2"/>
                      <a:pt x="3" y="4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4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7" name="Freeform 82">
                <a:extLst>
                  <a:ext uri="{FF2B5EF4-FFF2-40B4-BE49-F238E27FC236}">
                    <a16:creationId xmlns:a16="http://schemas.microsoft.com/office/drawing/2014/main" id="{1E164719-84ED-4BEE-A0D8-BFB125D69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9" y="2381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  <a:gd name="T4" fmla="*/ 0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1" y="4"/>
                      <a:pt x="2" y="2"/>
                      <a:pt x="2" y="0"/>
                    </a:cubicBezTo>
                    <a:cubicBezTo>
                      <a:pt x="2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8" name="Freeform 83">
                <a:extLst>
                  <a:ext uri="{FF2B5EF4-FFF2-40B4-BE49-F238E27FC236}">
                    <a16:creationId xmlns:a16="http://schemas.microsoft.com/office/drawing/2014/main" id="{8D7B37E6-04F2-45D4-B952-2554E88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099"/>
                <a:ext cx="6" cy="1"/>
              </a:xfrm>
              <a:custGeom>
                <a:avLst/>
                <a:gdLst>
                  <a:gd name="T0" fmla="*/ 0 w 6"/>
                  <a:gd name="T1" fmla="*/ 2 h 2"/>
                  <a:gd name="T2" fmla="*/ 0 w 6"/>
                  <a:gd name="T3" fmla="*/ 0 h 2"/>
                  <a:gd name="T4" fmla="*/ 6 w 6"/>
                  <a:gd name="T5" fmla="*/ 1 h 2"/>
                  <a:gd name="T6" fmla="*/ 0 w 6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2"/>
                      <a:pt x="0" y="2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9" name="Freeform 84">
                <a:extLst>
                  <a:ext uri="{FF2B5EF4-FFF2-40B4-BE49-F238E27FC236}">
                    <a16:creationId xmlns:a16="http://schemas.microsoft.com/office/drawing/2014/main" id="{5B9D6E04-DC8E-49BA-9FF2-68A515701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489"/>
                <a:ext cx="4" cy="7"/>
              </a:xfrm>
              <a:custGeom>
                <a:avLst/>
                <a:gdLst>
                  <a:gd name="T0" fmla="*/ 0 w 4"/>
                  <a:gd name="T1" fmla="*/ 8 h 8"/>
                  <a:gd name="T2" fmla="*/ 0 w 4"/>
                  <a:gd name="T3" fmla="*/ 4 h 8"/>
                  <a:gd name="T4" fmla="*/ 4 w 4"/>
                  <a:gd name="T5" fmla="*/ 0 h 8"/>
                  <a:gd name="T6" fmla="*/ 0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1" y="2"/>
                      <a:pt x="3" y="1"/>
                      <a:pt x="4" y="0"/>
                    </a:cubicBezTo>
                    <a:cubicBezTo>
                      <a:pt x="3" y="2"/>
                      <a:pt x="1" y="5"/>
                      <a:pt x="0" y="8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0" name="Freeform 85">
                <a:extLst>
                  <a:ext uri="{FF2B5EF4-FFF2-40B4-BE49-F238E27FC236}">
                    <a16:creationId xmlns:a16="http://schemas.microsoft.com/office/drawing/2014/main" id="{E5CAF2E2-3B70-4F4B-BEE8-AC768AA18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2111"/>
                <a:ext cx="5" cy="5"/>
              </a:xfrm>
              <a:custGeom>
                <a:avLst/>
                <a:gdLst>
                  <a:gd name="T0" fmla="*/ 0 w 6"/>
                  <a:gd name="T1" fmla="*/ 2 h 5"/>
                  <a:gd name="T2" fmla="*/ 2 w 6"/>
                  <a:gd name="T3" fmla="*/ 0 h 5"/>
                  <a:gd name="T4" fmla="*/ 4 w 6"/>
                  <a:gd name="T5" fmla="*/ 1 h 5"/>
                  <a:gd name="T6" fmla="*/ 6 w 6"/>
                  <a:gd name="T7" fmla="*/ 5 h 5"/>
                  <a:gd name="T8" fmla="*/ 0 w 6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2"/>
                      <a:pt x="5" y="4"/>
                      <a:pt x="6" y="5"/>
                    </a:cubicBezTo>
                    <a:cubicBezTo>
                      <a:pt x="4" y="4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99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1" name="Freeform 86">
                <a:extLst>
                  <a:ext uri="{FF2B5EF4-FFF2-40B4-BE49-F238E27FC236}">
                    <a16:creationId xmlns:a16="http://schemas.microsoft.com/office/drawing/2014/main" id="{8034CFB4-6511-43F6-9B38-12E2451E3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302"/>
                <a:ext cx="1" cy="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  <a:gd name="T4" fmla="*/ 0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1" y="4"/>
                      <a:pt x="1" y="2"/>
                      <a:pt x="2" y="0"/>
                    </a:cubicBezTo>
                    <a:cubicBezTo>
                      <a:pt x="1" y="2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2" name="Freeform 87">
                <a:extLst>
                  <a:ext uri="{FF2B5EF4-FFF2-40B4-BE49-F238E27FC236}">
                    <a16:creationId xmlns:a16="http://schemas.microsoft.com/office/drawing/2014/main" id="{A65DC183-3B51-4370-8AAF-2D8A1C027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093"/>
                <a:ext cx="5" cy="2"/>
              </a:xfrm>
              <a:custGeom>
                <a:avLst/>
                <a:gdLst>
                  <a:gd name="T0" fmla="*/ 1 w 5"/>
                  <a:gd name="T1" fmla="*/ 2 h 2"/>
                  <a:gd name="T2" fmla="*/ 0 w 5"/>
                  <a:gd name="T3" fmla="*/ 0 h 2"/>
                  <a:gd name="T4" fmla="*/ 5 w 5"/>
                  <a:gd name="T5" fmla="*/ 1 h 2"/>
                  <a:gd name="T6" fmla="*/ 1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3" y="1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3" name="Freeform 88">
                <a:extLst>
                  <a:ext uri="{FF2B5EF4-FFF2-40B4-BE49-F238E27FC236}">
                    <a16:creationId xmlns:a16="http://schemas.microsoft.com/office/drawing/2014/main" id="{CB3ACC8B-CFBE-4A76-93F8-2F1E455F4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358"/>
                <a:ext cx="2" cy="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  <a:gd name="T4" fmla="*/ 0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1" y="1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4" name="Freeform 89">
                <a:extLst>
                  <a:ext uri="{FF2B5EF4-FFF2-40B4-BE49-F238E27FC236}">
                    <a16:creationId xmlns:a16="http://schemas.microsoft.com/office/drawing/2014/main" id="{3A918BB0-B6B7-489E-A18E-C0771D5B9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119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2" y="2"/>
                      <a:pt x="0" y="2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5" name="Freeform 90">
                <a:extLst>
                  <a:ext uri="{FF2B5EF4-FFF2-40B4-BE49-F238E27FC236}">
                    <a16:creationId xmlns:a16="http://schemas.microsoft.com/office/drawing/2014/main" id="{5BB8217A-5768-410C-8F94-242DFC439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2450"/>
                <a:ext cx="0" cy="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0 h 5"/>
                  <a:gd name="T4" fmla="*/ 0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3"/>
                      <a:pt x="1" y="2"/>
                      <a:pt x="1" y="0"/>
                    </a:cubicBezTo>
                    <a:cubicBezTo>
                      <a:pt x="1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6" name="Freeform 91">
                <a:extLst>
                  <a:ext uri="{FF2B5EF4-FFF2-40B4-BE49-F238E27FC236}">
                    <a16:creationId xmlns:a16="http://schemas.microsoft.com/office/drawing/2014/main" id="{BEEBED6E-B4C7-4A78-8604-451763765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2160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  <a:gd name="T4" fmla="*/ 0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1" y="3"/>
                      <a:pt x="2" y="2"/>
                      <a:pt x="2" y="0"/>
                    </a:cubicBezTo>
                    <a:cubicBezTo>
                      <a:pt x="2" y="2"/>
                      <a:pt x="1" y="3"/>
                      <a:pt x="0" y="5"/>
                    </a:cubicBezTo>
                    <a:close/>
                  </a:path>
                </a:pathLst>
              </a:custGeom>
              <a:solidFill>
                <a:srgbClr val="DDD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7" name="Freeform 92">
                <a:extLst>
                  <a:ext uri="{FF2B5EF4-FFF2-40B4-BE49-F238E27FC236}">
                    <a16:creationId xmlns:a16="http://schemas.microsoft.com/office/drawing/2014/main" id="{52F2E576-3BB6-4F5B-AB05-649E2A768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2264"/>
                <a:ext cx="123" cy="221"/>
              </a:xfrm>
              <a:custGeom>
                <a:avLst/>
                <a:gdLst>
                  <a:gd name="T0" fmla="*/ 13 w 136"/>
                  <a:gd name="T1" fmla="*/ 7 h 245"/>
                  <a:gd name="T2" fmla="*/ 37 w 136"/>
                  <a:gd name="T3" fmla="*/ 2 h 245"/>
                  <a:gd name="T4" fmla="*/ 49 w 136"/>
                  <a:gd name="T5" fmla="*/ 7 h 245"/>
                  <a:gd name="T6" fmla="*/ 53 w 136"/>
                  <a:gd name="T7" fmla="*/ 32 h 245"/>
                  <a:gd name="T8" fmla="*/ 56 w 136"/>
                  <a:gd name="T9" fmla="*/ 66 h 245"/>
                  <a:gd name="T10" fmla="*/ 82 w 136"/>
                  <a:gd name="T11" fmla="*/ 92 h 245"/>
                  <a:gd name="T12" fmla="*/ 114 w 136"/>
                  <a:gd name="T13" fmla="*/ 81 h 245"/>
                  <a:gd name="T14" fmla="*/ 134 w 136"/>
                  <a:gd name="T15" fmla="*/ 67 h 245"/>
                  <a:gd name="T16" fmla="*/ 136 w 136"/>
                  <a:gd name="T17" fmla="*/ 68 h 245"/>
                  <a:gd name="T18" fmla="*/ 128 w 136"/>
                  <a:gd name="T19" fmla="*/ 94 h 245"/>
                  <a:gd name="T20" fmla="*/ 115 w 136"/>
                  <a:gd name="T21" fmla="*/ 146 h 245"/>
                  <a:gd name="T22" fmla="*/ 105 w 136"/>
                  <a:gd name="T23" fmla="*/ 189 h 245"/>
                  <a:gd name="T24" fmla="*/ 90 w 136"/>
                  <a:gd name="T25" fmla="*/ 237 h 245"/>
                  <a:gd name="T26" fmla="*/ 67 w 136"/>
                  <a:gd name="T27" fmla="*/ 245 h 245"/>
                  <a:gd name="T28" fmla="*/ 74 w 136"/>
                  <a:gd name="T29" fmla="*/ 219 h 245"/>
                  <a:gd name="T30" fmla="*/ 85 w 136"/>
                  <a:gd name="T31" fmla="*/ 172 h 245"/>
                  <a:gd name="T32" fmla="*/ 75 w 136"/>
                  <a:gd name="T33" fmla="*/ 131 h 245"/>
                  <a:gd name="T34" fmla="*/ 59 w 136"/>
                  <a:gd name="T35" fmla="*/ 122 h 245"/>
                  <a:gd name="T36" fmla="*/ 46 w 136"/>
                  <a:gd name="T37" fmla="*/ 116 h 245"/>
                  <a:gd name="T38" fmla="*/ 22 w 136"/>
                  <a:gd name="T39" fmla="*/ 102 h 245"/>
                  <a:gd name="T40" fmla="*/ 6 w 136"/>
                  <a:gd name="T41" fmla="*/ 65 h 245"/>
                  <a:gd name="T42" fmla="*/ 9 w 136"/>
                  <a:gd name="T43" fmla="*/ 52 h 245"/>
                  <a:gd name="T44" fmla="*/ 13 w 136"/>
                  <a:gd name="T45" fmla="*/ 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6" h="245">
                    <a:moveTo>
                      <a:pt x="13" y="7"/>
                    </a:moveTo>
                    <a:cubicBezTo>
                      <a:pt x="21" y="5"/>
                      <a:pt x="29" y="4"/>
                      <a:pt x="37" y="2"/>
                    </a:cubicBezTo>
                    <a:cubicBezTo>
                      <a:pt x="43" y="0"/>
                      <a:pt x="47" y="2"/>
                      <a:pt x="49" y="7"/>
                    </a:cubicBezTo>
                    <a:cubicBezTo>
                      <a:pt x="51" y="15"/>
                      <a:pt x="52" y="24"/>
                      <a:pt x="53" y="32"/>
                    </a:cubicBezTo>
                    <a:cubicBezTo>
                      <a:pt x="54" y="43"/>
                      <a:pt x="54" y="55"/>
                      <a:pt x="56" y="66"/>
                    </a:cubicBezTo>
                    <a:cubicBezTo>
                      <a:pt x="57" y="78"/>
                      <a:pt x="70" y="93"/>
                      <a:pt x="82" y="92"/>
                    </a:cubicBezTo>
                    <a:cubicBezTo>
                      <a:pt x="93" y="92"/>
                      <a:pt x="104" y="86"/>
                      <a:pt x="114" y="81"/>
                    </a:cubicBezTo>
                    <a:cubicBezTo>
                      <a:pt x="121" y="78"/>
                      <a:pt x="127" y="72"/>
                      <a:pt x="134" y="67"/>
                    </a:cubicBezTo>
                    <a:cubicBezTo>
                      <a:pt x="135" y="67"/>
                      <a:pt x="136" y="68"/>
                      <a:pt x="136" y="68"/>
                    </a:cubicBezTo>
                    <a:cubicBezTo>
                      <a:pt x="134" y="77"/>
                      <a:pt x="130" y="85"/>
                      <a:pt x="128" y="94"/>
                    </a:cubicBezTo>
                    <a:cubicBezTo>
                      <a:pt x="123" y="111"/>
                      <a:pt x="119" y="129"/>
                      <a:pt x="115" y="146"/>
                    </a:cubicBezTo>
                    <a:cubicBezTo>
                      <a:pt x="112" y="161"/>
                      <a:pt x="109" y="175"/>
                      <a:pt x="105" y="189"/>
                    </a:cubicBezTo>
                    <a:cubicBezTo>
                      <a:pt x="101" y="205"/>
                      <a:pt x="95" y="221"/>
                      <a:pt x="90" y="237"/>
                    </a:cubicBezTo>
                    <a:cubicBezTo>
                      <a:pt x="83" y="240"/>
                      <a:pt x="76" y="242"/>
                      <a:pt x="67" y="245"/>
                    </a:cubicBezTo>
                    <a:cubicBezTo>
                      <a:pt x="70" y="235"/>
                      <a:pt x="72" y="227"/>
                      <a:pt x="74" y="219"/>
                    </a:cubicBezTo>
                    <a:cubicBezTo>
                      <a:pt x="78" y="203"/>
                      <a:pt x="85" y="188"/>
                      <a:pt x="85" y="172"/>
                    </a:cubicBezTo>
                    <a:cubicBezTo>
                      <a:pt x="85" y="159"/>
                      <a:pt x="80" y="144"/>
                      <a:pt x="75" y="131"/>
                    </a:cubicBezTo>
                    <a:cubicBezTo>
                      <a:pt x="73" y="127"/>
                      <a:pt x="65" y="125"/>
                      <a:pt x="59" y="122"/>
                    </a:cubicBezTo>
                    <a:cubicBezTo>
                      <a:pt x="55" y="120"/>
                      <a:pt x="50" y="119"/>
                      <a:pt x="46" y="116"/>
                    </a:cubicBezTo>
                    <a:cubicBezTo>
                      <a:pt x="38" y="112"/>
                      <a:pt x="30" y="106"/>
                      <a:pt x="22" y="102"/>
                    </a:cubicBezTo>
                    <a:cubicBezTo>
                      <a:pt x="2" y="93"/>
                      <a:pt x="0" y="89"/>
                      <a:pt x="6" y="65"/>
                    </a:cubicBezTo>
                    <a:cubicBezTo>
                      <a:pt x="7" y="61"/>
                      <a:pt x="9" y="56"/>
                      <a:pt x="9" y="52"/>
                    </a:cubicBezTo>
                    <a:cubicBezTo>
                      <a:pt x="11" y="37"/>
                      <a:pt x="12" y="22"/>
                      <a:pt x="13" y="7"/>
                    </a:cubicBezTo>
                    <a:close/>
                  </a:path>
                </a:pathLst>
              </a:custGeom>
              <a:solidFill>
                <a:srgbClr val="5C4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8" name="Freeform 93">
                <a:extLst>
                  <a:ext uri="{FF2B5EF4-FFF2-40B4-BE49-F238E27FC236}">
                    <a16:creationId xmlns:a16="http://schemas.microsoft.com/office/drawing/2014/main" id="{1D94F83A-C76D-43A3-8B05-776FA689A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391"/>
                <a:ext cx="98" cy="203"/>
              </a:xfrm>
              <a:custGeom>
                <a:avLst/>
                <a:gdLst>
                  <a:gd name="T0" fmla="*/ 1 w 109"/>
                  <a:gd name="T1" fmla="*/ 225 h 225"/>
                  <a:gd name="T2" fmla="*/ 16 w 109"/>
                  <a:gd name="T3" fmla="*/ 178 h 225"/>
                  <a:gd name="T4" fmla="*/ 56 w 109"/>
                  <a:gd name="T5" fmla="*/ 106 h 225"/>
                  <a:gd name="T6" fmla="*/ 72 w 109"/>
                  <a:gd name="T7" fmla="*/ 41 h 225"/>
                  <a:gd name="T8" fmla="*/ 78 w 109"/>
                  <a:gd name="T9" fmla="*/ 0 h 225"/>
                  <a:gd name="T10" fmla="*/ 86 w 109"/>
                  <a:gd name="T11" fmla="*/ 6 h 225"/>
                  <a:gd name="T12" fmla="*/ 107 w 109"/>
                  <a:gd name="T13" fmla="*/ 55 h 225"/>
                  <a:gd name="T14" fmla="*/ 106 w 109"/>
                  <a:gd name="T15" fmla="*/ 74 h 225"/>
                  <a:gd name="T16" fmla="*/ 100 w 109"/>
                  <a:gd name="T17" fmla="*/ 110 h 225"/>
                  <a:gd name="T18" fmla="*/ 77 w 109"/>
                  <a:gd name="T19" fmla="*/ 122 h 225"/>
                  <a:gd name="T20" fmla="*/ 72 w 109"/>
                  <a:gd name="T21" fmla="*/ 154 h 225"/>
                  <a:gd name="T22" fmla="*/ 61 w 109"/>
                  <a:gd name="T23" fmla="*/ 205 h 225"/>
                  <a:gd name="T24" fmla="*/ 53 w 109"/>
                  <a:gd name="T25" fmla="*/ 222 h 225"/>
                  <a:gd name="T26" fmla="*/ 34 w 109"/>
                  <a:gd name="T27" fmla="*/ 223 h 225"/>
                  <a:gd name="T28" fmla="*/ 1 w 109"/>
                  <a:gd name="T29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225">
                    <a:moveTo>
                      <a:pt x="1" y="225"/>
                    </a:moveTo>
                    <a:cubicBezTo>
                      <a:pt x="0" y="207"/>
                      <a:pt x="8" y="193"/>
                      <a:pt x="16" y="178"/>
                    </a:cubicBezTo>
                    <a:cubicBezTo>
                      <a:pt x="29" y="154"/>
                      <a:pt x="45" y="131"/>
                      <a:pt x="56" y="106"/>
                    </a:cubicBezTo>
                    <a:cubicBezTo>
                      <a:pt x="65" y="85"/>
                      <a:pt x="67" y="63"/>
                      <a:pt x="72" y="41"/>
                    </a:cubicBezTo>
                    <a:cubicBezTo>
                      <a:pt x="74" y="27"/>
                      <a:pt x="76" y="14"/>
                      <a:pt x="78" y="0"/>
                    </a:cubicBezTo>
                    <a:cubicBezTo>
                      <a:pt x="80" y="2"/>
                      <a:pt x="85" y="3"/>
                      <a:pt x="86" y="6"/>
                    </a:cubicBezTo>
                    <a:cubicBezTo>
                      <a:pt x="93" y="22"/>
                      <a:pt x="101" y="38"/>
                      <a:pt x="107" y="55"/>
                    </a:cubicBezTo>
                    <a:cubicBezTo>
                      <a:pt x="109" y="61"/>
                      <a:pt x="107" y="68"/>
                      <a:pt x="106" y="74"/>
                    </a:cubicBezTo>
                    <a:cubicBezTo>
                      <a:pt x="104" y="86"/>
                      <a:pt x="103" y="98"/>
                      <a:pt x="100" y="110"/>
                    </a:cubicBezTo>
                    <a:cubicBezTo>
                      <a:pt x="97" y="122"/>
                      <a:pt x="94" y="123"/>
                      <a:pt x="77" y="122"/>
                    </a:cubicBezTo>
                    <a:cubicBezTo>
                      <a:pt x="76" y="133"/>
                      <a:pt x="72" y="144"/>
                      <a:pt x="72" y="154"/>
                    </a:cubicBezTo>
                    <a:cubicBezTo>
                      <a:pt x="72" y="172"/>
                      <a:pt x="68" y="189"/>
                      <a:pt x="61" y="205"/>
                    </a:cubicBezTo>
                    <a:cubicBezTo>
                      <a:pt x="59" y="211"/>
                      <a:pt x="58" y="220"/>
                      <a:pt x="53" y="222"/>
                    </a:cubicBezTo>
                    <a:cubicBezTo>
                      <a:pt x="49" y="225"/>
                      <a:pt x="41" y="223"/>
                      <a:pt x="34" y="223"/>
                    </a:cubicBezTo>
                    <a:cubicBezTo>
                      <a:pt x="23" y="223"/>
                      <a:pt x="12" y="224"/>
                      <a:pt x="1" y="225"/>
                    </a:cubicBezTo>
                    <a:close/>
                  </a:path>
                </a:pathLst>
              </a:custGeom>
              <a:solidFill>
                <a:srgbClr val="5C44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9" name="Freeform 94">
                <a:extLst>
                  <a:ext uri="{FF2B5EF4-FFF2-40B4-BE49-F238E27FC236}">
                    <a16:creationId xmlns:a16="http://schemas.microsoft.com/office/drawing/2014/main" id="{CE246CAF-C450-47B6-99CB-A42596EFA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423"/>
                <a:ext cx="66" cy="192"/>
              </a:xfrm>
              <a:custGeom>
                <a:avLst/>
                <a:gdLst>
                  <a:gd name="T0" fmla="*/ 73 w 73"/>
                  <a:gd name="T1" fmla="*/ 2 h 213"/>
                  <a:gd name="T2" fmla="*/ 62 w 73"/>
                  <a:gd name="T3" fmla="*/ 40 h 213"/>
                  <a:gd name="T4" fmla="*/ 44 w 73"/>
                  <a:gd name="T5" fmla="*/ 93 h 213"/>
                  <a:gd name="T6" fmla="*/ 41 w 73"/>
                  <a:gd name="T7" fmla="*/ 122 h 213"/>
                  <a:gd name="T8" fmla="*/ 35 w 73"/>
                  <a:gd name="T9" fmla="*/ 193 h 213"/>
                  <a:gd name="T10" fmla="*/ 3 w 73"/>
                  <a:gd name="T11" fmla="*/ 208 h 213"/>
                  <a:gd name="T12" fmla="*/ 1 w 73"/>
                  <a:gd name="T13" fmla="*/ 202 h 213"/>
                  <a:gd name="T14" fmla="*/ 5 w 73"/>
                  <a:gd name="T15" fmla="*/ 183 h 213"/>
                  <a:gd name="T16" fmla="*/ 23 w 73"/>
                  <a:gd name="T17" fmla="*/ 126 h 213"/>
                  <a:gd name="T18" fmla="*/ 37 w 73"/>
                  <a:gd name="T19" fmla="*/ 85 h 213"/>
                  <a:gd name="T20" fmla="*/ 58 w 73"/>
                  <a:gd name="T21" fmla="*/ 19 h 213"/>
                  <a:gd name="T22" fmla="*/ 67 w 73"/>
                  <a:gd name="T23" fmla="*/ 0 h 213"/>
                  <a:gd name="T24" fmla="*/ 73 w 73"/>
                  <a:gd name="T25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213">
                    <a:moveTo>
                      <a:pt x="73" y="2"/>
                    </a:moveTo>
                    <a:cubicBezTo>
                      <a:pt x="69" y="14"/>
                      <a:pt x="66" y="27"/>
                      <a:pt x="62" y="40"/>
                    </a:cubicBezTo>
                    <a:cubicBezTo>
                      <a:pt x="56" y="58"/>
                      <a:pt x="49" y="75"/>
                      <a:pt x="44" y="93"/>
                    </a:cubicBezTo>
                    <a:cubicBezTo>
                      <a:pt x="42" y="102"/>
                      <a:pt x="42" y="113"/>
                      <a:pt x="41" y="122"/>
                    </a:cubicBezTo>
                    <a:cubicBezTo>
                      <a:pt x="39" y="146"/>
                      <a:pt x="37" y="170"/>
                      <a:pt x="35" y="193"/>
                    </a:cubicBezTo>
                    <a:cubicBezTo>
                      <a:pt x="34" y="203"/>
                      <a:pt x="11" y="213"/>
                      <a:pt x="3" y="208"/>
                    </a:cubicBezTo>
                    <a:cubicBezTo>
                      <a:pt x="2" y="207"/>
                      <a:pt x="0" y="204"/>
                      <a:pt x="1" y="202"/>
                    </a:cubicBezTo>
                    <a:cubicBezTo>
                      <a:pt x="2" y="196"/>
                      <a:pt x="3" y="189"/>
                      <a:pt x="5" y="183"/>
                    </a:cubicBezTo>
                    <a:cubicBezTo>
                      <a:pt x="11" y="164"/>
                      <a:pt x="17" y="145"/>
                      <a:pt x="23" y="126"/>
                    </a:cubicBezTo>
                    <a:cubicBezTo>
                      <a:pt x="28" y="112"/>
                      <a:pt x="33" y="99"/>
                      <a:pt x="37" y="85"/>
                    </a:cubicBezTo>
                    <a:cubicBezTo>
                      <a:pt x="44" y="63"/>
                      <a:pt x="51" y="41"/>
                      <a:pt x="58" y="19"/>
                    </a:cubicBezTo>
                    <a:cubicBezTo>
                      <a:pt x="60" y="13"/>
                      <a:pt x="64" y="6"/>
                      <a:pt x="67" y="0"/>
                    </a:cubicBezTo>
                    <a:cubicBezTo>
                      <a:pt x="69" y="0"/>
                      <a:pt x="71" y="1"/>
                      <a:pt x="73" y="2"/>
                    </a:cubicBezTo>
                    <a:close/>
                  </a:path>
                </a:pathLst>
              </a:custGeom>
              <a:solidFill>
                <a:srgbClr val="5942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161" name="Picture 4160">
              <a:extLst>
                <a:ext uri="{FF2B5EF4-FFF2-40B4-BE49-F238E27FC236}">
                  <a16:creationId xmlns:a16="http://schemas.microsoft.com/office/drawing/2014/main" id="{235AC636-2F6D-4FB2-AF8C-ECD5FB937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50" y="2247151"/>
              <a:ext cx="2788873" cy="2363697"/>
            </a:xfrm>
            <a:prstGeom prst="rect">
              <a:avLst/>
            </a:prstGeom>
          </p:spPr>
        </p:pic>
        <p:pic>
          <p:nvPicPr>
            <p:cNvPr id="4163" name="Picture 4162">
              <a:extLst>
                <a:ext uri="{FF2B5EF4-FFF2-40B4-BE49-F238E27FC236}">
                  <a16:creationId xmlns:a16="http://schemas.microsoft.com/office/drawing/2014/main" id="{140294A6-985A-442F-AB7E-A751F711E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4544" y="1915425"/>
              <a:ext cx="2528963" cy="3731256"/>
            </a:xfrm>
            <a:prstGeom prst="rect">
              <a:avLst/>
            </a:prstGeom>
          </p:spPr>
        </p:pic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37B1D7F7-3822-4510-8B6D-3967D3B23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70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5382 -0.3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040">
            <a:extLst>
              <a:ext uri="{FF2B5EF4-FFF2-40B4-BE49-F238E27FC236}">
                <a16:creationId xmlns:a16="http://schemas.microsoft.com/office/drawing/2014/main" id="{49E612B5-3279-4DBB-B8D7-397D4E8FF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C86AA-7CD3-4801-9E06-C31AD9CF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Compelling Value</a:t>
            </a: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5CC9D799-BB18-4689-88EE-899D19645E26}"/>
              </a:ext>
            </a:extLst>
          </p:cNvPr>
          <p:cNvSpPr>
            <a:spLocks/>
          </p:cNvSpPr>
          <p:nvPr/>
        </p:nvSpPr>
        <p:spPr bwMode="auto">
          <a:xfrm>
            <a:off x="8739269" y="6079446"/>
            <a:ext cx="15817" cy="18077"/>
          </a:xfrm>
          <a:custGeom>
            <a:avLst/>
            <a:gdLst>
              <a:gd name="T0" fmla="*/ 0 w 9"/>
              <a:gd name="T1" fmla="*/ 1 h 9"/>
              <a:gd name="T2" fmla="*/ 1 w 9"/>
              <a:gd name="T3" fmla="*/ 4 h 9"/>
              <a:gd name="T4" fmla="*/ 6 w 9"/>
              <a:gd name="T5" fmla="*/ 9 h 9"/>
              <a:gd name="T6" fmla="*/ 0 w 9"/>
              <a:gd name="T7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9">
                <a:moveTo>
                  <a:pt x="0" y="1"/>
                </a:moveTo>
                <a:cubicBezTo>
                  <a:pt x="0" y="2"/>
                  <a:pt x="1" y="3"/>
                  <a:pt x="1" y="4"/>
                </a:cubicBezTo>
                <a:cubicBezTo>
                  <a:pt x="3" y="6"/>
                  <a:pt x="4" y="7"/>
                  <a:pt x="6" y="9"/>
                </a:cubicBezTo>
                <a:cubicBezTo>
                  <a:pt x="9" y="8"/>
                  <a:pt x="0" y="0"/>
                  <a:pt x="0" y="1"/>
                </a:cubicBezTo>
                <a:close/>
              </a:path>
            </a:pathLst>
          </a:custGeom>
          <a:solidFill>
            <a:srgbClr val="4329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9E9352B8-8B2B-4E25-92DA-F305C617BA92}"/>
              </a:ext>
            </a:extLst>
          </p:cNvPr>
          <p:cNvSpPr>
            <a:spLocks/>
          </p:cNvSpPr>
          <p:nvPr/>
        </p:nvSpPr>
        <p:spPr bwMode="auto">
          <a:xfrm>
            <a:off x="7530382" y="5625266"/>
            <a:ext cx="2260" cy="0"/>
          </a:xfrm>
          <a:custGeom>
            <a:avLst/>
            <a:gdLst>
              <a:gd name="T0" fmla="*/ 0 w 2"/>
              <a:gd name="T1" fmla="*/ 1 h 1"/>
              <a:gd name="T2" fmla="*/ 2 w 2"/>
              <a:gd name="T3" fmla="*/ 0 h 1"/>
              <a:gd name="T4" fmla="*/ 0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rgbClr val="4329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Speech Bubble: Oval 1038">
            <a:extLst>
              <a:ext uri="{FF2B5EF4-FFF2-40B4-BE49-F238E27FC236}">
                <a16:creationId xmlns:a16="http://schemas.microsoft.com/office/drawing/2014/main" id="{DA4CE25A-EC75-4344-AF1D-A80BFA06DDE4}"/>
              </a:ext>
            </a:extLst>
          </p:cNvPr>
          <p:cNvSpPr/>
          <p:nvPr/>
        </p:nvSpPr>
        <p:spPr>
          <a:xfrm>
            <a:off x="2927839" y="1292469"/>
            <a:ext cx="4062047" cy="2136531"/>
          </a:xfrm>
          <a:prstGeom prst="wedgeEllipseCallout">
            <a:avLst>
              <a:gd name="adj1" fmla="val -48539"/>
              <a:gd name="adj2" fmla="val 99949"/>
            </a:avLst>
          </a:prstGeom>
          <a:solidFill>
            <a:srgbClr val="7A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B6FAF65C-CADB-4530-AF85-69965F40803B}"/>
              </a:ext>
            </a:extLst>
          </p:cNvPr>
          <p:cNvGrpSpPr>
            <a:grpSpLocks noChangeAspect="1"/>
          </p:cNvGrpSpPr>
          <p:nvPr/>
        </p:nvGrpSpPr>
        <p:grpSpPr>
          <a:xfrm>
            <a:off x="29627" y="1304124"/>
            <a:ext cx="9114373" cy="5251316"/>
            <a:chOff x="1107830" y="3132924"/>
            <a:chExt cx="5717199" cy="3294008"/>
          </a:xfrm>
        </p:grpSpPr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A1E048B4-0771-45CD-A62B-D2572327B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3646" y="3801274"/>
              <a:ext cx="2031383" cy="2625658"/>
            </a:xfrm>
            <a:custGeom>
              <a:avLst/>
              <a:gdLst>
                <a:gd name="T0" fmla="*/ 981 w 1067"/>
                <a:gd name="T1" fmla="*/ 887 h 1381"/>
                <a:gd name="T2" fmla="*/ 919 w 1067"/>
                <a:gd name="T3" fmla="*/ 745 h 1381"/>
                <a:gd name="T4" fmla="*/ 946 w 1067"/>
                <a:gd name="T5" fmla="*/ 740 h 1381"/>
                <a:gd name="T6" fmla="*/ 947 w 1067"/>
                <a:gd name="T7" fmla="*/ 677 h 1381"/>
                <a:gd name="T8" fmla="*/ 978 w 1067"/>
                <a:gd name="T9" fmla="*/ 723 h 1381"/>
                <a:gd name="T10" fmla="*/ 998 w 1067"/>
                <a:gd name="T11" fmla="*/ 617 h 1381"/>
                <a:gd name="T12" fmla="*/ 1016 w 1067"/>
                <a:gd name="T13" fmla="*/ 536 h 1381"/>
                <a:gd name="T14" fmla="*/ 1038 w 1067"/>
                <a:gd name="T15" fmla="*/ 425 h 1381"/>
                <a:gd name="T16" fmla="*/ 1007 w 1067"/>
                <a:gd name="T17" fmla="*/ 286 h 1381"/>
                <a:gd name="T18" fmla="*/ 958 w 1067"/>
                <a:gd name="T19" fmla="*/ 204 h 1381"/>
                <a:gd name="T20" fmla="*/ 919 w 1067"/>
                <a:gd name="T21" fmla="*/ 111 h 1381"/>
                <a:gd name="T22" fmla="*/ 611 w 1067"/>
                <a:gd name="T23" fmla="*/ 40 h 1381"/>
                <a:gd name="T24" fmla="*/ 440 w 1067"/>
                <a:gd name="T25" fmla="*/ 99 h 1381"/>
                <a:gd name="T26" fmla="*/ 347 w 1067"/>
                <a:gd name="T27" fmla="*/ 180 h 1381"/>
                <a:gd name="T28" fmla="*/ 415 w 1067"/>
                <a:gd name="T29" fmla="*/ 364 h 1381"/>
                <a:gd name="T30" fmla="*/ 415 w 1067"/>
                <a:gd name="T31" fmla="*/ 395 h 1381"/>
                <a:gd name="T32" fmla="*/ 426 w 1067"/>
                <a:gd name="T33" fmla="*/ 509 h 1381"/>
                <a:gd name="T34" fmla="*/ 443 w 1067"/>
                <a:gd name="T35" fmla="*/ 562 h 1381"/>
                <a:gd name="T36" fmla="*/ 439 w 1067"/>
                <a:gd name="T37" fmla="*/ 596 h 1381"/>
                <a:gd name="T38" fmla="*/ 452 w 1067"/>
                <a:gd name="T39" fmla="*/ 660 h 1381"/>
                <a:gd name="T40" fmla="*/ 532 w 1067"/>
                <a:gd name="T41" fmla="*/ 700 h 1381"/>
                <a:gd name="T42" fmla="*/ 614 w 1067"/>
                <a:gd name="T43" fmla="*/ 710 h 1381"/>
                <a:gd name="T44" fmla="*/ 588 w 1067"/>
                <a:gd name="T45" fmla="*/ 912 h 1381"/>
                <a:gd name="T46" fmla="*/ 450 w 1067"/>
                <a:gd name="T47" fmla="*/ 1317 h 1381"/>
                <a:gd name="T48" fmla="*/ 435 w 1067"/>
                <a:gd name="T49" fmla="*/ 1319 h 1381"/>
                <a:gd name="T50" fmla="*/ 361 w 1067"/>
                <a:gd name="T51" fmla="*/ 1128 h 1381"/>
                <a:gd name="T52" fmla="*/ 294 w 1067"/>
                <a:gd name="T53" fmla="*/ 929 h 1381"/>
                <a:gd name="T54" fmla="*/ 147 w 1067"/>
                <a:gd name="T55" fmla="*/ 900 h 1381"/>
                <a:gd name="T56" fmla="*/ 126 w 1067"/>
                <a:gd name="T57" fmla="*/ 877 h 1381"/>
                <a:gd name="T58" fmla="*/ 96 w 1067"/>
                <a:gd name="T59" fmla="*/ 841 h 1381"/>
                <a:gd name="T60" fmla="*/ 0 w 1067"/>
                <a:gd name="T61" fmla="*/ 759 h 1381"/>
                <a:gd name="T62" fmla="*/ 40 w 1067"/>
                <a:gd name="T63" fmla="*/ 846 h 1381"/>
                <a:gd name="T64" fmla="*/ 89 w 1067"/>
                <a:gd name="T65" fmla="*/ 950 h 1381"/>
                <a:gd name="T66" fmla="*/ 207 w 1067"/>
                <a:gd name="T67" fmla="*/ 1081 h 1381"/>
                <a:gd name="T68" fmla="*/ 233 w 1067"/>
                <a:gd name="T69" fmla="*/ 1272 h 1381"/>
                <a:gd name="T70" fmla="*/ 217 w 1067"/>
                <a:gd name="T71" fmla="*/ 1330 h 1381"/>
                <a:gd name="T72" fmla="*/ 181 w 1067"/>
                <a:gd name="T73" fmla="*/ 1381 h 1381"/>
                <a:gd name="T74" fmla="*/ 212 w 1067"/>
                <a:gd name="T75" fmla="*/ 1377 h 1381"/>
                <a:gd name="T76" fmla="*/ 1064 w 1067"/>
                <a:gd name="T77" fmla="*/ 1257 h 1381"/>
                <a:gd name="T78" fmla="*/ 225 w 1067"/>
                <a:gd name="T79" fmla="*/ 1334 h 1381"/>
                <a:gd name="T80" fmla="*/ 381 w 1067"/>
                <a:gd name="T81" fmla="*/ 176 h 1381"/>
                <a:gd name="T82" fmla="*/ 404 w 1067"/>
                <a:gd name="T83" fmla="*/ 252 h 1381"/>
                <a:gd name="T84" fmla="*/ 381 w 1067"/>
                <a:gd name="T85" fmla="*/ 176 h 1381"/>
                <a:gd name="T86" fmla="*/ 407 w 1067"/>
                <a:gd name="T87" fmla="*/ 234 h 1381"/>
                <a:gd name="T88" fmla="*/ 406 w 1067"/>
                <a:gd name="T89" fmla="*/ 217 h 1381"/>
                <a:gd name="T90" fmla="*/ 1029 w 1067"/>
                <a:gd name="T91" fmla="*/ 440 h 1381"/>
                <a:gd name="T92" fmla="*/ 1015 w 1067"/>
                <a:gd name="T93" fmla="*/ 470 h 1381"/>
                <a:gd name="T94" fmla="*/ 983 w 1067"/>
                <a:gd name="T95" fmla="*/ 273 h 1381"/>
                <a:gd name="T96" fmla="*/ 957 w 1067"/>
                <a:gd name="T97" fmla="*/ 232 h 1381"/>
                <a:gd name="T98" fmla="*/ 954 w 1067"/>
                <a:gd name="T99" fmla="*/ 209 h 1381"/>
                <a:gd name="T100" fmla="*/ 948 w 1067"/>
                <a:gd name="T101" fmla="*/ 673 h 1381"/>
                <a:gd name="T102" fmla="*/ 952 w 1067"/>
                <a:gd name="T103" fmla="*/ 668 h 1381"/>
                <a:gd name="T104" fmla="*/ 935 w 1067"/>
                <a:gd name="T105" fmla="*/ 163 h 1381"/>
                <a:gd name="T106" fmla="*/ 938 w 1067"/>
                <a:gd name="T107" fmla="*/ 198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7" h="1381">
                  <a:moveTo>
                    <a:pt x="1064" y="1257"/>
                  </a:moveTo>
                  <a:cubicBezTo>
                    <a:pt x="1067" y="1192"/>
                    <a:pt x="1067" y="1131"/>
                    <a:pt x="1051" y="1068"/>
                  </a:cubicBezTo>
                  <a:cubicBezTo>
                    <a:pt x="1034" y="1006"/>
                    <a:pt x="1009" y="945"/>
                    <a:pt x="981" y="887"/>
                  </a:cubicBezTo>
                  <a:cubicBezTo>
                    <a:pt x="956" y="836"/>
                    <a:pt x="926" y="788"/>
                    <a:pt x="902" y="737"/>
                  </a:cubicBezTo>
                  <a:cubicBezTo>
                    <a:pt x="899" y="732"/>
                    <a:pt x="897" y="726"/>
                    <a:pt x="895" y="721"/>
                  </a:cubicBezTo>
                  <a:cubicBezTo>
                    <a:pt x="902" y="729"/>
                    <a:pt x="913" y="738"/>
                    <a:pt x="919" y="745"/>
                  </a:cubicBezTo>
                  <a:cubicBezTo>
                    <a:pt x="925" y="742"/>
                    <a:pt x="931" y="741"/>
                    <a:pt x="937" y="740"/>
                  </a:cubicBezTo>
                  <a:cubicBezTo>
                    <a:pt x="940" y="743"/>
                    <a:pt x="944" y="747"/>
                    <a:pt x="948" y="750"/>
                  </a:cubicBezTo>
                  <a:cubicBezTo>
                    <a:pt x="947" y="746"/>
                    <a:pt x="947" y="743"/>
                    <a:pt x="946" y="740"/>
                  </a:cubicBezTo>
                  <a:cubicBezTo>
                    <a:pt x="955" y="740"/>
                    <a:pt x="963" y="741"/>
                    <a:pt x="971" y="743"/>
                  </a:cubicBezTo>
                  <a:cubicBezTo>
                    <a:pt x="963" y="738"/>
                    <a:pt x="952" y="719"/>
                    <a:pt x="945" y="703"/>
                  </a:cubicBezTo>
                  <a:cubicBezTo>
                    <a:pt x="946" y="694"/>
                    <a:pt x="947" y="685"/>
                    <a:pt x="947" y="677"/>
                  </a:cubicBezTo>
                  <a:cubicBezTo>
                    <a:pt x="949" y="675"/>
                    <a:pt x="950" y="673"/>
                    <a:pt x="952" y="671"/>
                  </a:cubicBezTo>
                  <a:cubicBezTo>
                    <a:pt x="956" y="697"/>
                    <a:pt x="962" y="724"/>
                    <a:pt x="981" y="737"/>
                  </a:cubicBezTo>
                  <a:cubicBezTo>
                    <a:pt x="980" y="733"/>
                    <a:pt x="979" y="728"/>
                    <a:pt x="978" y="723"/>
                  </a:cubicBezTo>
                  <a:cubicBezTo>
                    <a:pt x="982" y="730"/>
                    <a:pt x="986" y="735"/>
                    <a:pt x="993" y="736"/>
                  </a:cubicBezTo>
                  <a:cubicBezTo>
                    <a:pt x="994" y="706"/>
                    <a:pt x="986" y="683"/>
                    <a:pt x="993" y="652"/>
                  </a:cubicBezTo>
                  <a:cubicBezTo>
                    <a:pt x="997" y="640"/>
                    <a:pt x="999" y="629"/>
                    <a:pt x="998" y="617"/>
                  </a:cubicBezTo>
                  <a:cubicBezTo>
                    <a:pt x="1004" y="609"/>
                    <a:pt x="1010" y="600"/>
                    <a:pt x="1011" y="589"/>
                  </a:cubicBezTo>
                  <a:cubicBezTo>
                    <a:pt x="1013" y="580"/>
                    <a:pt x="1007" y="563"/>
                    <a:pt x="1005" y="548"/>
                  </a:cubicBezTo>
                  <a:cubicBezTo>
                    <a:pt x="1008" y="543"/>
                    <a:pt x="1012" y="539"/>
                    <a:pt x="1016" y="536"/>
                  </a:cubicBezTo>
                  <a:cubicBezTo>
                    <a:pt x="1037" y="514"/>
                    <a:pt x="1032" y="510"/>
                    <a:pt x="1025" y="502"/>
                  </a:cubicBezTo>
                  <a:cubicBezTo>
                    <a:pt x="1033" y="494"/>
                    <a:pt x="1042" y="486"/>
                    <a:pt x="1046" y="475"/>
                  </a:cubicBezTo>
                  <a:cubicBezTo>
                    <a:pt x="1051" y="459"/>
                    <a:pt x="1045" y="440"/>
                    <a:pt x="1038" y="425"/>
                  </a:cubicBezTo>
                  <a:cubicBezTo>
                    <a:pt x="1042" y="416"/>
                    <a:pt x="1045" y="407"/>
                    <a:pt x="1044" y="396"/>
                  </a:cubicBezTo>
                  <a:cubicBezTo>
                    <a:pt x="1042" y="369"/>
                    <a:pt x="1020" y="334"/>
                    <a:pt x="1011" y="307"/>
                  </a:cubicBezTo>
                  <a:cubicBezTo>
                    <a:pt x="1010" y="300"/>
                    <a:pt x="1009" y="293"/>
                    <a:pt x="1007" y="286"/>
                  </a:cubicBezTo>
                  <a:cubicBezTo>
                    <a:pt x="1006" y="285"/>
                    <a:pt x="1002" y="283"/>
                    <a:pt x="999" y="282"/>
                  </a:cubicBezTo>
                  <a:cubicBezTo>
                    <a:pt x="1006" y="267"/>
                    <a:pt x="1009" y="254"/>
                    <a:pt x="999" y="238"/>
                  </a:cubicBezTo>
                  <a:cubicBezTo>
                    <a:pt x="993" y="228"/>
                    <a:pt x="968" y="217"/>
                    <a:pt x="958" y="204"/>
                  </a:cubicBezTo>
                  <a:cubicBezTo>
                    <a:pt x="963" y="194"/>
                    <a:pt x="965" y="183"/>
                    <a:pt x="961" y="171"/>
                  </a:cubicBezTo>
                  <a:cubicBezTo>
                    <a:pt x="957" y="163"/>
                    <a:pt x="947" y="154"/>
                    <a:pt x="935" y="147"/>
                  </a:cubicBezTo>
                  <a:cubicBezTo>
                    <a:pt x="934" y="134"/>
                    <a:pt x="929" y="127"/>
                    <a:pt x="919" y="111"/>
                  </a:cubicBezTo>
                  <a:cubicBezTo>
                    <a:pt x="893" y="68"/>
                    <a:pt x="858" y="57"/>
                    <a:pt x="819" y="28"/>
                  </a:cubicBezTo>
                  <a:cubicBezTo>
                    <a:pt x="783" y="1"/>
                    <a:pt x="746" y="0"/>
                    <a:pt x="701" y="6"/>
                  </a:cubicBezTo>
                  <a:cubicBezTo>
                    <a:pt x="664" y="11"/>
                    <a:pt x="644" y="28"/>
                    <a:pt x="611" y="40"/>
                  </a:cubicBezTo>
                  <a:cubicBezTo>
                    <a:pt x="574" y="54"/>
                    <a:pt x="531" y="40"/>
                    <a:pt x="495" y="54"/>
                  </a:cubicBezTo>
                  <a:cubicBezTo>
                    <a:pt x="483" y="58"/>
                    <a:pt x="474" y="66"/>
                    <a:pt x="465" y="75"/>
                  </a:cubicBezTo>
                  <a:cubicBezTo>
                    <a:pt x="455" y="82"/>
                    <a:pt x="447" y="90"/>
                    <a:pt x="440" y="99"/>
                  </a:cubicBezTo>
                  <a:cubicBezTo>
                    <a:pt x="425" y="111"/>
                    <a:pt x="402" y="122"/>
                    <a:pt x="393" y="136"/>
                  </a:cubicBezTo>
                  <a:cubicBezTo>
                    <a:pt x="391" y="138"/>
                    <a:pt x="390" y="141"/>
                    <a:pt x="388" y="144"/>
                  </a:cubicBezTo>
                  <a:cubicBezTo>
                    <a:pt x="371" y="153"/>
                    <a:pt x="354" y="162"/>
                    <a:pt x="347" y="180"/>
                  </a:cubicBezTo>
                  <a:cubicBezTo>
                    <a:pt x="334" y="215"/>
                    <a:pt x="355" y="247"/>
                    <a:pt x="388" y="256"/>
                  </a:cubicBezTo>
                  <a:cubicBezTo>
                    <a:pt x="393" y="258"/>
                    <a:pt x="398" y="259"/>
                    <a:pt x="403" y="259"/>
                  </a:cubicBezTo>
                  <a:cubicBezTo>
                    <a:pt x="400" y="295"/>
                    <a:pt x="402" y="333"/>
                    <a:pt x="415" y="364"/>
                  </a:cubicBezTo>
                  <a:cubicBezTo>
                    <a:pt x="416" y="370"/>
                    <a:pt x="416" y="376"/>
                    <a:pt x="416" y="383"/>
                  </a:cubicBezTo>
                  <a:cubicBezTo>
                    <a:pt x="404" y="386"/>
                    <a:pt x="390" y="390"/>
                    <a:pt x="383" y="394"/>
                  </a:cubicBezTo>
                  <a:cubicBezTo>
                    <a:pt x="393" y="393"/>
                    <a:pt x="404" y="393"/>
                    <a:pt x="415" y="395"/>
                  </a:cubicBezTo>
                  <a:cubicBezTo>
                    <a:pt x="414" y="408"/>
                    <a:pt x="411" y="420"/>
                    <a:pt x="406" y="433"/>
                  </a:cubicBezTo>
                  <a:cubicBezTo>
                    <a:pt x="401" y="445"/>
                    <a:pt x="377" y="476"/>
                    <a:pt x="383" y="489"/>
                  </a:cubicBezTo>
                  <a:cubicBezTo>
                    <a:pt x="387" y="499"/>
                    <a:pt x="416" y="507"/>
                    <a:pt x="426" y="509"/>
                  </a:cubicBezTo>
                  <a:cubicBezTo>
                    <a:pt x="429" y="518"/>
                    <a:pt x="427" y="526"/>
                    <a:pt x="426" y="535"/>
                  </a:cubicBezTo>
                  <a:cubicBezTo>
                    <a:pt x="422" y="544"/>
                    <a:pt x="416" y="552"/>
                    <a:pt x="429" y="560"/>
                  </a:cubicBezTo>
                  <a:cubicBezTo>
                    <a:pt x="430" y="561"/>
                    <a:pt x="437" y="562"/>
                    <a:pt x="443" y="562"/>
                  </a:cubicBezTo>
                  <a:cubicBezTo>
                    <a:pt x="454" y="568"/>
                    <a:pt x="467" y="573"/>
                    <a:pt x="471" y="575"/>
                  </a:cubicBezTo>
                  <a:cubicBezTo>
                    <a:pt x="463" y="574"/>
                    <a:pt x="455" y="576"/>
                    <a:pt x="450" y="580"/>
                  </a:cubicBezTo>
                  <a:cubicBezTo>
                    <a:pt x="441" y="582"/>
                    <a:pt x="435" y="585"/>
                    <a:pt x="439" y="596"/>
                  </a:cubicBezTo>
                  <a:cubicBezTo>
                    <a:pt x="442" y="601"/>
                    <a:pt x="456" y="607"/>
                    <a:pt x="466" y="611"/>
                  </a:cubicBezTo>
                  <a:cubicBezTo>
                    <a:pt x="466" y="612"/>
                    <a:pt x="467" y="613"/>
                    <a:pt x="467" y="614"/>
                  </a:cubicBezTo>
                  <a:cubicBezTo>
                    <a:pt x="468" y="631"/>
                    <a:pt x="450" y="641"/>
                    <a:pt x="452" y="660"/>
                  </a:cubicBezTo>
                  <a:cubicBezTo>
                    <a:pt x="452" y="661"/>
                    <a:pt x="453" y="663"/>
                    <a:pt x="453" y="664"/>
                  </a:cubicBezTo>
                  <a:cubicBezTo>
                    <a:pt x="453" y="668"/>
                    <a:pt x="454" y="671"/>
                    <a:pt x="456" y="675"/>
                  </a:cubicBezTo>
                  <a:cubicBezTo>
                    <a:pt x="468" y="704"/>
                    <a:pt x="508" y="696"/>
                    <a:pt x="532" y="700"/>
                  </a:cubicBezTo>
                  <a:cubicBezTo>
                    <a:pt x="537" y="700"/>
                    <a:pt x="542" y="701"/>
                    <a:pt x="548" y="701"/>
                  </a:cubicBezTo>
                  <a:cubicBezTo>
                    <a:pt x="565" y="705"/>
                    <a:pt x="586" y="712"/>
                    <a:pt x="606" y="711"/>
                  </a:cubicBezTo>
                  <a:cubicBezTo>
                    <a:pt x="609" y="710"/>
                    <a:pt x="611" y="710"/>
                    <a:pt x="614" y="710"/>
                  </a:cubicBezTo>
                  <a:cubicBezTo>
                    <a:pt x="615" y="710"/>
                    <a:pt x="616" y="710"/>
                    <a:pt x="617" y="711"/>
                  </a:cubicBezTo>
                  <a:cubicBezTo>
                    <a:pt x="658" y="725"/>
                    <a:pt x="646" y="760"/>
                    <a:pt x="655" y="794"/>
                  </a:cubicBezTo>
                  <a:cubicBezTo>
                    <a:pt x="646" y="838"/>
                    <a:pt x="615" y="874"/>
                    <a:pt x="588" y="912"/>
                  </a:cubicBezTo>
                  <a:cubicBezTo>
                    <a:pt x="542" y="977"/>
                    <a:pt x="479" y="1026"/>
                    <a:pt x="440" y="1097"/>
                  </a:cubicBezTo>
                  <a:cubicBezTo>
                    <a:pt x="401" y="1170"/>
                    <a:pt x="417" y="1215"/>
                    <a:pt x="465" y="1276"/>
                  </a:cubicBezTo>
                  <a:cubicBezTo>
                    <a:pt x="456" y="1287"/>
                    <a:pt x="453" y="1303"/>
                    <a:pt x="450" y="1317"/>
                  </a:cubicBezTo>
                  <a:cubicBezTo>
                    <a:pt x="450" y="1308"/>
                    <a:pt x="451" y="1300"/>
                    <a:pt x="451" y="1291"/>
                  </a:cubicBezTo>
                  <a:cubicBezTo>
                    <a:pt x="450" y="1291"/>
                    <a:pt x="444" y="1290"/>
                    <a:pt x="442" y="1289"/>
                  </a:cubicBezTo>
                  <a:cubicBezTo>
                    <a:pt x="442" y="1299"/>
                    <a:pt x="435" y="1308"/>
                    <a:pt x="435" y="1319"/>
                  </a:cubicBezTo>
                  <a:cubicBezTo>
                    <a:pt x="419" y="1312"/>
                    <a:pt x="423" y="1281"/>
                    <a:pt x="419" y="1266"/>
                  </a:cubicBezTo>
                  <a:cubicBezTo>
                    <a:pt x="413" y="1244"/>
                    <a:pt x="399" y="1215"/>
                    <a:pt x="389" y="1193"/>
                  </a:cubicBezTo>
                  <a:cubicBezTo>
                    <a:pt x="384" y="1181"/>
                    <a:pt x="370" y="1134"/>
                    <a:pt x="361" y="1128"/>
                  </a:cubicBezTo>
                  <a:cubicBezTo>
                    <a:pt x="347" y="1119"/>
                    <a:pt x="340" y="1125"/>
                    <a:pt x="331" y="1131"/>
                  </a:cubicBezTo>
                  <a:cubicBezTo>
                    <a:pt x="323" y="1111"/>
                    <a:pt x="309" y="1079"/>
                    <a:pt x="293" y="1053"/>
                  </a:cubicBezTo>
                  <a:cubicBezTo>
                    <a:pt x="282" y="1016"/>
                    <a:pt x="308" y="970"/>
                    <a:pt x="294" y="929"/>
                  </a:cubicBezTo>
                  <a:cubicBezTo>
                    <a:pt x="278" y="884"/>
                    <a:pt x="233" y="855"/>
                    <a:pt x="227" y="802"/>
                  </a:cubicBezTo>
                  <a:cubicBezTo>
                    <a:pt x="170" y="820"/>
                    <a:pt x="236" y="900"/>
                    <a:pt x="229" y="938"/>
                  </a:cubicBezTo>
                  <a:cubicBezTo>
                    <a:pt x="206" y="927"/>
                    <a:pt x="169" y="915"/>
                    <a:pt x="147" y="900"/>
                  </a:cubicBezTo>
                  <a:cubicBezTo>
                    <a:pt x="146" y="900"/>
                    <a:pt x="145" y="899"/>
                    <a:pt x="144" y="898"/>
                  </a:cubicBezTo>
                  <a:cubicBezTo>
                    <a:pt x="155" y="873"/>
                    <a:pt x="159" y="842"/>
                    <a:pt x="137" y="841"/>
                  </a:cubicBezTo>
                  <a:cubicBezTo>
                    <a:pt x="137" y="853"/>
                    <a:pt x="133" y="866"/>
                    <a:pt x="126" y="877"/>
                  </a:cubicBezTo>
                  <a:cubicBezTo>
                    <a:pt x="126" y="876"/>
                    <a:pt x="125" y="875"/>
                    <a:pt x="125" y="873"/>
                  </a:cubicBezTo>
                  <a:cubicBezTo>
                    <a:pt x="117" y="853"/>
                    <a:pt x="132" y="832"/>
                    <a:pt x="105" y="822"/>
                  </a:cubicBezTo>
                  <a:cubicBezTo>
                    <a:pt x="101" y="828"/>
                    <a:pt x="98" y="834"/>
                    <a:pt x="96" y="841"/>
                  </a:cubicBezTo>
                  <a:cubicBezTo>
                    <a:pt x="94" y="821"/>
                    <a:pt x="86" y="800"/>
                    <a:pt x="72" y="789"/>
                  </a:cubicBezTo>
                  <a:cubicBezTo>
                    <a:pt x="62" y="803"/>
                    <a:pt x="61" y="821"/>
                    <a:pt x="64" y="838"/>
                  </a:cubicBezTo>
                  <a:cubicBezTo>
                    <a:pt x="57" y="812"/>
                    <a:pt x="27" y="762"/>
                    <a:pt x="0" y="759"/>
                  </a:cubicBezTo>
                  <a:cubicBezTo>
                    <a:pt x="0" y="768"/>
                    <a:pt x="1" y="775"/>
                    <a:pt x="2" y="782"/>
                  </a:cubicBezTo>
                  <a:cubicBezTo>
                    <a:pt x="5" y="787"/>
                    <a:pt x="8" y="793"/>
                    <a:pt x="11" y="798"/>
                  </a:cubicBezTo>
                  <a:cubicBezTo>
                    <a:pt x="22" y="813"/>
                    <a:pt x="32" y="829"/>
                    <a:pt x="40" y="846"/>
                  </a:cubicBezTo>
                  <a:cubicBezTo>
                    <a:pt x="41" y="847"/>
                    <a:pt x="42" y="848"/>
                    <a:pt x="42" y="849"/>
                  </a:cubicBezTo>
                  <a:cubicBezTo>
                    <a:pt x="52" y="866"/>
                    <a:pt x="60" y="884"/>
                    <a:pt x="65" y="902"/>
                  </a:cubicBezTo>
                  <a:cubicBezTo>
                    <a:pt x="74" y="917"/>
                    <a:pt x="83" y="933"/>
                    <a:pt x="89" y="950"/>
                  </a:cubicBezTo>
                  <a:cubicBezTo>
                    <a:pt x="93" y="953"/>
                    <a:pt x="98" y="957"/>
                    <a:pt x="102" y="960"/>
                  </a:cubicBezTo>
                  <a:cubicBezTo>
                    <a:pt x="122" y="975"/>
                    <a:pt x="142" y="991"/>
                    <a:pt x="159" y="1010"/>
                  </a:cubicBezTo>
                  <a:cubicBezTo>
                    <a:pt x="177" y="1030"/>
                    <a:pt x="197" y="1054"/>
                    <a:pt x="207" y="1081"/>
                  </a:cubicBezTo>
                  <a:cubicBezTo>
                    <a:pt x="222" y="1106"/>
                    <a:pt x="225" y="1133"/>
                    <a:pt x="233" y="1167"/>
                  </a:cubicBezTo>
                  <a:cubicBezTo>
                    <a:pt x="196" y="1180"/>
                    <a:pt x="214" y="1203"/>
                    <a:pt x="226" y="1241"/>
                  </a:cubicBezTo>
                  <a:cubicBezTo>
                    <a:pt x="229" y="1251"/>
                    <a:pt x="231" y="1261"/>
                    <a:pt x="233" y="1272"/>
                  </a:cubicBezTo>
                  <a:cubicBezTo>
                    <a:pt x="209" y="1267"/>
                    <a:pt x="170" y="1257"/>
                    <a:pt x="167" y="1266"/>
                  </a:cubicBezTo>
                  <a:cubicBezTo>
                    <a:pt x="165" y="1266"/>
                    <a:pt x="164" y="1266"/>
                    <a:pt x="162" y="1267"/>
                  </a:cubicBezTo>
                  <a:cubicBezTo>
                    <a:pt x="159" y="1287"/>
                    <a:pt x="190" y="1313"/>
                    <a:pt x="217" y="1330"/>
                  </a:cubicBezTo>
                  <a:cubicBezTo>
                    <a:pt x="195" y="1331"/>
                    <a:pt x="165" y="1326"/>
                    <a:pt x="172" y="1352"/>
                  </a:cubicBezTo>
                  <a:cubicBezTo>
                    <a:pt x="174" y="1358"/>
                    <a:pt x="180" y="1363"/>
                    <a:pt x="189" y="1368"/>
                  </a:cubicBezTo>
                  <a:cubicBezTo>
                    <a:pt x="185" y="1370"/>
                    <a:pt x="182" y="1374"/>
                    <a:pt x="181" y="1381"/>
                  </a:cubicBezTo>
                  <a:cubicBezTo>
                    <a:pt x="217" y="1381"/>
                    <a:pt x="217" y="1381"/>
                    <a:pt x="217" y="1381"/>
                  </a:cubicBezTo>
                  <a:cubicBezTo>
                    <a:pt x="216" y="1381"/>
                    <a:pt x="215" y="1381"/>
                    <a:pt x="214" y="1381"/>
                  </a:cubicBezTo>
                  <a:cubicBezTo>
                    <a:pt x="212" y="1377"/>
                    <a:pt x="212" y="1377"/>
                    <a:pt x="212" y="1377"/>
                  </a:cubicBezTo>
                  <a:cubicBezTo>
                    <a:pt x="216" y="1379"/>
                    <a:pt x="221" y="1380"/>
                    <a:pt x="225" y="1381"/>
                  </a:cubicBezTo>
                  <a:cubicBezTo>
                    <a:pt x="1061" y="1381"/>
                    <a:pt x="1061" y="1381"/>
                    <a:pt x="1061" y="1381"/>
                  </a:cubicBezTo>
                  <a:cubicBezTo>
                    <a:pt x="1059" y="1341"/>
                    <a:pt x="1062" y="1300"/>
                    <a:pt x="1064" y="1257"/>
                  </a:cubicBezTo>
                  <a:close/>
                  <a:moveTo>
                    <a:pt x="247" y="1353"/>
                  </a:moveTo>
                  <a:cubicBezTo>
                    <a:pt x="237" y="1349"/>
                    <a:pt x="226" y="1346"/>
                    <a:pt x="218" y="1340"/>
                  </a:cubicBezTo>
                  <a:cubicBezTo>
                    <a:pt x="221" y="1338"/>
                    <a:pt x="223" y="1336"/>
                    <a:pt x="225" y="1334"/>
                  </a:cubicBezTo>
                  <a:cubicBezTo>
                    <a:pt x="233" y="1338"/>
                    <a:pt x="240" y="1341"/>
                    <a:pt x="245" y="1343"/>
                  </a:cubicBezTo>
                  <a:cubicBezTo>
                    <a:pt x="246" y="1346"/>
                    <a:pt x="247" y="1350"/>
                    <a:pt x="247" y="1353"/>
                  </a:cubicBezTo>
                  <a:close/>
                  <a:moveTo>
                    <a:pt x="381" y="176"/>
                  </a:moveTo>
                  <a:cubicBezTo>
                    <a:pt x="376" y="181"/>
                    <a:pt x="372" y="187"/>
                    <a:pt x="371" y="194"/>
                  </a:cubicBezTo>
                  <a:cubicBezTo>
                    <a:pt x="368" y="215"/>
                    <a:pt x="391" y="224"/>
                    <a:pt x="406" y="236"/>
                  </a:cubicBezTo>
                  <a:cubicBezTo>
                    <a:pt x="405" y="242"/>
                    <a:pt x="405" y="247"/>
                    <a:pt x="404" y="252"/>
                  </a:cubicBezTo>
                  <a:cubicBezTo>
                    <a:pt x="386" y="245"/>
                    <a:pt x="368" y="238"/>
                    <a:pt x="362" y="217"/>
                  </a:cubicBezTo>
                  <a:cubicBezTo>
                    <a:pt x="357" y="200"/>
                    <a:pt x="367" y="180"/>
                    <a:pt x="381" y="167"/>
                  </a:cubicBezTo>
                  <a:cubicBezTo>
                    <a:pt x="381" y="170"/>
                    <a:pt x="381" y="173"/>
                    <a:pt x="381" y="176"/>
                  </a:cubicBezTo>
                  <a:close/>
                  <a:moveTo>
                    <a:pt x="408" y="212"/>
                  </a:moveTo>
                  <a:cubicBezTo>
                    <a:pt x="408" y="217"/>
                    <a:pt x="408" y="221"/>
                    <a:pt x="408" y="226"/>
                  </a:cubicBezTo>
                  <a:cubicBezTo>
                    <a:pt x="407" y="229"/>
                    <a:pt x="407" y="232"/>
                    <a:pt x="407" y="234"/>
                  </a:cubicBezTo>
                  <a:cubicBezTo>
                    <a:pt x="397" y="222"/>
                    <a:pt x="386" y="206"/>
                    <a:pt x="384" y="194"/>
                  </a:cubicBezTo>
                  <a:cubicBezTo>
                    <a:pt x="384" y="192"/>
                    <a:pt x="384" y="190"/>
                    <a:pt x="385" y="188"/>
                  </a:cubicBezTo>
                  <a:cubicBezTo>
                    <a:pt x="389" y="198"/>
                    <a:pt x="397" y="208"/>
                    <a:pt x="406" y="217"/>
                  </a:cubicBezTo>
                  <a:cubicBezTo>
                    <a:pt x="407" y="216"/>
                    <a:pt x="408" y="214"/>
                    <a:pt x="408" y="212"/>
                  </a:cubicBezTo>
                  <a:close/>
                  <a:moveTo>
                    <a:pt x="1015" y="470"/>
                  </a:moveTo>
                  <a:cubicBezTo>
                    <a:pt x="1017" y="459"/>
                    <a:pt x="1023" y="450"/>
                    <a:pt x="1029" y="440"/>
                  </a:cubicBezTo>
                  <a:cubicBezTo>
                    <a:pt x="1029" y="441"/>
                    <a:pt x="1029" y="442"/>
                    <a:pt x="1030" y="443"/>
                  </a:cubicBezTo>
                  <a:cubicBezTo>
                    <a:pt x="1037" y="459"/>
                    <a:pt x="1029" y="480"/>
                    <a:pt x="1021" y="498"/>
                  </a:cubicBezTo>
                  <a:cubicBezTo>
                    <a:pt x="1017" y="492"/>
                    <a:pt x="1013" y="484"/>
                    <a:pt x="1015" y="470"/>
                  </a:cubicBezTo>
                  <a:close/>
                  <a:moveTo>
                    <a:pt x="958" y="214"/>
                  </a:moveTo>
                  <a:cubicBezTo>
                    <a:pt x="968" y="225"/>
                    <a:pt x="982" y="238"/>
                    <a:pt x="984" y="241"/>
                  </a:cubicBezTo>
                  <a:cubicBezTo>
                    <a:pt x="990" y="250"/>
                    <a:pt x="987" y="261"/>
                    <a:pt x="983" y="273"/>
                  </a:cubicBezTo>
                  <a:cubicBezTo>
                    <a:pt x="981" y="269"/>
                    <a:pt x="984" y="260"/>
                    <a:pt x="982" y="258"/>
                  </a:cubicBezTo>
                  <a:cubicBezTo>
                    <a:pt x="981" y="257"/>
                    <a:pt x="975" y="244"/>
                    <a:pt x="974" y="243"/>
                  </a:cubicBezTo>
                  <a:cubicBezTo>
                    <a:pt x="972" y="240"/>
                    <a:pt x="961" y="237"/>
                    <a:pt x="957" y="232"/>
                  </a:cubicBezTo>
                  <a:cubicBezTo>
                    <a:pt x="954" y="227"/>
                    <a:pt x="959" y="219"/>
                    <a:pt x="958" y="214"/>
                  </a:cubicBezTo>
                  <a:close/>
                  <a:moveTo>
                    <a:pt x="954" y="210"/>
                  </a:moveTo>
                  <a:cubicBezTo>
                    <a:pt x="954" y="210"/>
                    <a:pt x="954" y="209"/>
                    <a:pt x="954" y="209"/>
                  </a:cubicBezTo>
                  <a:cubicBezTo>
                    <a:pt x="954" y="210"/>
                    <a:pt x="954" y="210"/>
                    <a:pt x="955" y="210"/>
                  </a:cubicBezTo>
                  <a:cubicBezTo>
                    <a:pt x="954" y="210"/>
                    <a:pt x="954" y="210"/>
                    <a:pt x="954" y="210"/>
                  </a:cubicBezTo>
                  <a:close/>
                  <a:moveTo>
                    <a:pt x="948" y="673"/>
                  </a:moveTo>
                  <a:cubicBezTo>
                    <a:pt x="948" y="670"/>
                    <a:pt x="948" y="666"/>
                    <a:pt x="949" y="663"/>
                  </a:cubicBezTo>
                  <a:cubicBezTo>
                    <a:pt x="949" y="662"/>
                    <a:pt x="950" y="660"/>
                    <a:pt x="951" y="659"/>
                  </a:cubicBezTo>
                  <a:cubicBezTo>
                    <a:pt x="951" y="662"/>
                    <a:pt x="951" y="665"/>
                    <a:pt x="952" y="668"/>
                  </a:cubicBezTo>
                  <a:cubicBezTo>
                    <a:pt x="950" y="669"/>
                    <a:pt x="949" y="671"/>
                    <a:pt x="948" y="673"/>
                  </a:cubicBezTo>
                  <a:close/>
                  <a:moveTo>
                    <a:pt x="931" y="176"/>
                  </a:moveTo>
                  <a:cubicBezTo>
                    <a:pt x="933" y="172"/>
                    <a:pt x="935" y="168"/>
                    <a:pt x="935" y="163"/>
                  </a:cubicBezTo>
                  <a:cubicBezTo>
                    <a:pt x="935" y="162"/>
                    <a:pt x="935" y="160"/>
                    <a:pt x="935" y="159"/>
                  </a:cubicBezTo>
                  <a:cubicBezTo>
                    <a:pt x="936" y="159"/>
                    <a:pt x="936" y="160"/>
                    <a:pt x="937" y="161"/>
                  </a:cubicBezTo>
                  <a:cubicBezTo>
                    <a:pt x="949" y="175"/>
                    <a:pt x="944" y="186"/>
                    <a:pt x="938" y="198"/>
                  </a:cubicBezTo>
                  <a:cubicBezTo>
                    <a:pt x="936" y="190"/>
                    <a:pt x="933" y="183"/>
                    <a:pt x="931" y="176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07339DB8-1B7A-4F93-90EB-F3FD0A75B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7830" y="3132924"/>
              <a:ext cx="2268641" cy="3260607"/>
            </a:xfrm>
            <a:custGeom>
              <a:avLst/>
              <a:gdLst>
                <a:gd name="T0" fmla="*/ 1192 w 1192"/>
                <a:gd name="T1" fmla="*/ 1433 h 1716"/>
                <a:gd name="T2" fmla="*/ 795 w 1192"/>
                <a:gd name="T3" fmla="*/ 1454 h 1716"/>
                <a:gd name="T4" fmla="*/ 739 w 1192"/>
                <a:gd name="T5" fmla="*/ 1481 h 1716"/>
                <a:gd name="T6" fmla="*/ 732 w 1192"/>
                <a:gd name="T7" fmla="*/ 1465 h 1716"/>
                <a:gd name="T8" fmla="*/ 722 w 1192"/>
                <a:gd name="T9" fmla="*/ 1440 h 1716"/>
                <a:gd name="T10" fmla="*/ 715 w 1192"/>
                <a:gd name="T11" fmla="*/ 1424 h 1716"/>
                <a:gd name="T12" fmla="*/ 707 w 1192"/>
                <a:gd name="T13" fmla="*/ 1407 h 1716"/>
                <a:gd name="T14" fmla="*/ 693 w 1192"/>
                <a:gd name="T15" fmla="*/ 1351 h 1716"/>
                <a:gd name="T16" fmla="*/ 691 w 1192"/>
                <a:gd name="T17" fmla="*/ 1345 h 1716"/>
                <a:gd name="T18" fmla="*/ 690 w 1192"/>
                <a:gd name="T19" fmla="*/ 1337 h 1716"/>
                <a:gd name="T20" fmla="*/ 689 w 1192"/>
                <a:gd name="T21" fmla="*/ 1331 h 1716"/>
                <a:gd name="T22" fmla="*/ 689 w 1192"/>
                <a:gd name="T23" fmla="*/ 1323 h 1716"/>
                <a:gd name="T24" fmla="*/ 707 w 1192"/>
                <a:gd name="T25" fmla="*/ 1292 h 1716"/>
                <a:gd name="T26" fmla="*/ 904 w 1192"/>
                <a:gd name="T27" fmla="*/ 1197 h 1716"/>
                <a:gd name="T28" fmla="*/ 1029 w 1192"/>
                <a:gd name="T29" fmla="*/ 1049 h 1716"/>
                <a:gd name="T30" fmla="*/ 1143 w 1192"/>
                <a:gd name="T31" fmla="*/ 530 h 1716"/>
                <a:gd name="T32" fmla="*/ 1047 w 1192"/>
                <a:gd name="T33" fmla="*/ 494 h 1716"/>
                <a:gd name="T34" fmla="*/ 1058 w 1192"/>
                <a:gd name="T35" fmla="*/ 408 h 1716"/>
                <a:gd name="T36" fmla="*/ 1059 w 1192"/>
                <a:gd name="T37" fmla="*/ 390 h 1716"/>
                <a:gd name="T38" fmla="*/ 1038 w 1192"/>
                <a:gd name="T39" fmla="*/ 248 h 1716"/>
                <a:gd name="T40" fmla="*/ 1031 w 1192"/>
                <a:gd name="T41" fmla="*/ 202 h 1716"/>
                <a:gd name="T42" fmla="*/ 1020 w 1192"/>
                <a:gd name="T43" fmla="*/ 172 h 1716"/>
                <a:gd name="T44" fmla="*/ 969 w 1192"/>
                <a:gd name="T45" fmla="*/ 123 h 1716"/>
                <a:gd name="T46" fmla="*/ 912 w 1192"/>
                <a:gd name="T47" fmla="*/ 111 h 1716"/>
                <a:gd name="T48" fmla="*/ 881 w 1192"/>
                <a:gd name="T49" fmla="*/ 125 h 1716"/>
                <a:gd name="T50" fmla="*/ 870 w 1192"/>
                <a:gd name="T51" fmla="*/ 111 h 1716"/>
                <a:gd name="T52" fmla="*/ 796 w 1192"/>
                <a:gd name="T53" fmla="*/ 2 h 1716"/>
                <a:gd name="T54" fmla="*/ 807 w 1192"/>
                <a:gd name="T55" fmla="*/ 39 h 1716"/>
                <a:gd name="T56" fmla="*/ 810 w 1192"/>
                <a:gd name="T57" fmla="*/ 51 h 1716"/>
                <a:gd name="T58" fmla="*/ 812 w 1192"/>
                <a:gd name="T59" fmla="*/ 60 h 1716"/>
                <a:gd name="T60" fmla="*/ 814 w 1192"/>
                <a:gd name="T61" fmla="*/ 72 h 1716"/>
                <a:gd name="T62" fmla="*/ 818 w 1192"/>
                <a:gd name="T63" fmla="*/ 122 h 1716"/>
                <a:gd name="T64" fmla="*/ 836 w 1192"/>
                <a:gd name="T65" fmla="*/ 172 h 1716"/>
                <a:gd name="T66" fmla="*/ 848 w 1192"/>
                <a:gd name="T67" fmla="*/ 236 h 1716"/>
                <a:gd name="T68" fmla="*/ 914 w 1192"/>
                <a:gd name="T69" fmla="*/ 343 h 1716"/>
                <a:gd name="T70" fmla="*/ 922 w 1192"/>
                <a:gd name="T71" fmla="*/ 465 h 1716"/>
                <a:gd name="T72" fmla="*/ 914 w 1192"/>
                <a:gd name="T73" fmla="*/ 465 h 1716"/>
                <a:gd name="T74" fmla="*/ 843 w 1192"/>
                <a:gd name="T75" fmla="*/ 803 h 1716"/>
                <a:gd name="T76" fmla="*/ 778 w 1192"/>
                <a:gd name="T77" fmla="*/ 939 h 1716"/>
                <a:gd name="T78" fmla="*/ 748 w 1192"/>
                <a:gd name="T79" fmla="*/ 966 h 1716"/>
                <a:gd name="T80" fmla="*/ 570 w 1192"/>
                <a:gd name="T81" fmla="*/ 1002 h 1716"/>
                <a:gd name="T82" fmla="*/ 580 w 1192"/>
                <a:gd name="T83" fmla="*/ 920 h 1716"/>
                <a:gd name="T84" fmla="*/ 703 w 1192"/>
                <a:gd name="T85" fmla="*/ 848 h 1716"/>
                <a:gd name="T86" fmla="*/ 701 w 1192"/>
                <a:gd name="T87" fmla="*/ 712 h 1716"/>
                <a:gd name="T88" fmla="*/ 731 w 1192"/>
                <a:gd name="T89" fmla="*/ 699 h 1716"/>
                <a:gd name="T90" fmla="*/ 748 w 1192"/>
                <a:gd name="T91" fmla="*/ 628 h 1716"/>
                <a:gd name="T92" fmla="*/ 674 w 1192"/>
                <a:gd name="T93" fmla="*/ 446 h 1716"/>
                <a:gd name="T94" fmla="*/ 653 w 1192"/>
                <a:gd name="T95" fmla="*/ 416 h 1716"/>
                <a:gd name="T96" fmla="*/ 354 w 1192"/>
                <a:gd name="T97" fmla="*/ 214 h 1716"/>
                <a:gd name="T98" fmla="*/ 90 w 1192"/>
                <a:gd name="T99" fmla="*/ 551 h 1716"/>
                <a:gd name="T100" fmla="*/ 177 w 1192"/>
                <a:gd name="T101" fmla="*/ 747 h 1716"/>
                <a:gd name="T102" fmla="*/ 208 w 1192"/>
                <a:gd name="T103" fmla="*/ 933 h 1716"/>
                <a:gd name="T104" fmla="*/ 161 w 1192"/>
                <a:gd name="T105" fmla="*/ 1057 h 1716"/>
                <a:gd name="T106" fmla="*/ 12 w 1192"/>
                <a:gd name="T107" fmla="*/ 1575 h 1716"/>
                <a:gd name="T108" fmla="*/ 899 w 1192"/>
                <a:gd name="T109" fmla="*/ 1716 h 1716"/>
                <a:gd name="T110" fmla="*/ 1049 w 1192"/>
                <a:gd name="T111" fmla="*/ 1589 h 1716"/>
                <a:gd name="T112" fmla="*/ 681 w 1192"/>
                <a:gd name="T113" fmla="*/ 467 h 1716"/>
                <a:gd name="T114" fmla="*/ 681 w 1192"/>
                <a:gd name="T115" fmla="*/ 467 h 1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2" h="1716">
                  <a:moveTo>
                    <a:pt x="1110" y="1507"/>
                  </a:moveTo>
                  <a:cubicBezTo>
                    <a:pt x="1103" y="1502"/>
                    <a:pt x="1094" y="1502"/>
                    <a:pt x="1084" y="1506"/>
                  </a:cubicBezTo>
                  <a:cubicBezTo>
                    <a:pt x="1112" y="1471"/>
                    <a:pt x="1147" y="1436"/>
                    <a:pt x="1192" y="1433"/>
                  </a:cubicBezTo>
                  <a:cubicBezTo>
                    <a:pt x="1157" y="1360"/>
                    <a:pt x="1071" y="1393"/>
                    <a:pt x="1009" y="1388"/>
                  </a:cubicBezTo>
                  <a:cubicBezTo>
                    <a:pt x="994" y="1354"/>
                    <a:pt x="991" y="1315"/>
                    <a:pt x="975" y="1282"/>
                  </a:cubicBezTo>
                  <a:cubicBezTo>
                    <a:pt x="910" y="1328"/>
                    <a:pt x="848" y="1394"/>
                    <a:pt x="795" y="1454"/>
                  </a:cubicBezTo>
                  <a:cubicBezTo>
                    <a:pt x="781" y="1470"/>
                    <a:pt x="763" y="1486"/>
                    <a:pt x="746" y="1503"/>
                  </a:cubicBezTo>
                  <a:cubicBezTo>
                    <a:pt x="745" y="1500"/>
                    <a:pt x="744" y="1497"/>
                    <a:pt x="743" y="1494"/>
                  </a:cubicBezTo>
                  <a:cubicBezTo>
                    <a:pt x="742" y="1490"/>
                    <a:pt x="740" y="1486"/>
                    <a:pt x="739" y="1481"/>
                  </a:cubicBezTo>
                  <a:cubicBezTo>
                    <a:pt x="738" y="1480"/>
                    <a:pt x="738" y="1479"/>
                    <a:pt x="737" y="1478"/>
                  </a:cubicBezTo>
                  <a:cubicBezTo>
                    <a:pt x="736" y="1475"/>
                    <a:pt x="735" y="1472"/>
                    <a:pt x="734" y="1469"/>
                  </a:cubicBezTo>
                  <a:cubicBezTo>
                    <a:pt x="733" y="1467"/>
                    <a:pt x="733" y="1466"/>
                    <a:pt x="732" y="1465"/>
                  </a:cubicBezTo>
                  <a:cubicBezTo>
                    <a:pt x="731" y="1461"/>
                    <a:pt x="729" y="1458"/>
                    <a:pt x="728" y="1455"/>
                  </a:cubicBezTo>
                  <a:cubicBezTo>
                    <a:pt x="728" y="1454"/>
                    <a:pt x="727" y="1453"/>
                    <a:pt x="727" y="1452"/>
                  </a:cubicBezTo>
                  <a:cubicBezTo>
                    <a:pt x="725" y="1448"/>
                    <a:pt x="724" y="1444"/>
                    <a:pt x="722" y="1440"/>
                  </a:cubicBezTo>
                  <a:cubicBezTo>
                    <a:pt x="722" y="1439"/>
                    <a:pt x="721" y="1438"/>
                    <a:pt x="721" y="1437"/>
                  </a:cubicBezTo>
                  <a:cubicBezTo>
                    <a:pt x="719" y="1434"/>
                    <a:pt x="718" y="1431"/>
                    <a:pt x="717" y="1428"/>
                  </a:cubicBezTo>
                  <a:cubicBezTo>
                    <a:pt x="716" y="1427"/>
                    <a:pt x="716" y="1425"/>
                    <a:pt x="715" y="1424"/>
                  </a:cubicBezTo>
                  <a:cubicBezTo>
                    <a:pt x="714" y="1421"/>
                    <a:pt x="712" y="1418"/>
                    <a:pt x="711" y="1415"/>
                  </a:cubicBezTo>
                  <a:cubicBezTo>
                    <a:pt x="711" y="1414"/>
                    <a:pt x="710" y="1413"/>
                    <a:pt x="710" y="1412"/>
                  </a:cubicBezTo>
                  <a:cubicBezTo>
                    <a:pt x="709" y="1410"/>
                    <a:pt x="708" y="1408"/>
                    <a:pt x="707" y="1407"/>
                  </a:cubicBezTo>
                  <a:cubicBezTo>
                    <a:pt x="708" y="1406"/>
                    <a:pt x="708" y="1405"/>
                    <a:pt x="709" y="1404"/>
                  </a:cubicBezTo>
                  <a:cubicBezTo>
                    <a:pt x="701" y="1390"/>
                    <a:pt x="696" y="1376"/>
                    <a:pt x="695" y="1360"/>
                  </a:cubicBezTo>
                  <a:cubicBezTo>
                    <a:pt x="694" y="1357"/>
                    <a:pt x="694" y="1354"/>
                    <a:pt x="693" y="1351"/>
                  </a:cubicBezTo>
                  <a:cubicBezTo>
                    <a:pt x="693" y="1351"/>
                    <a:pt x="693" y="1350"/>
                    <a:pt x="692" y="1350"/>
                  </a:cubicBezTo>
                  <a:cubicBezTo>
                    <a:pt x="692" y="1349"/>
                    <a:pt x="692" y="1348"/>
                    <a:pt x="692" y="1347"/>
                  </a:cubicBezTo>
                  <a:cubicBezTo>
                    <a:pt x="692" y="1347"/>
                    <a:pt x="692" y="1346"/>
                    <a:pt x="691" y="1345"/>
                  </a:cubicBezTo>
                  <a:cubicBezTo>
                    <a:pt x="691" y="1344"/>
                    <a:pt x="691" y="1344"/>
                    <a:pt x="691" y="1343"/>
                  </a:cubicBezTo>
                  <a:cubicBezTo>
                    <a:pt x="691" y="1342"/>
                    <a:pt x="691" y="1342"/>
                    <a:pt x="691" y="1341"/>
                  </a:cubicBezTo>
                  <a:cubicBezTo>
                    <a:pt x="690" y="1340"/>
                    <a:pt x="690" y="1338"/>
                    <a:pt x="690" y="1337"/>
                  </a:cubicBezTo>
                  <a:cubicBezTo>
                    <a:pt x="690" y="1337"/>
                    <a:pt x="690" y="1336"/>
                    <a:pt x="690" y="1336"/>
                  </a:cubicBezTo>
                  <a:cubicBezTo>
                    <a:pt x="690" y="1335"/>
                    <a:pt x="690" y="1334"/>
                    <a:pt x="689" y="1333"/>
                  </a:cubicBezTo>
                  <a:cubicBezTo>
                    <a:pt x="689" y="1332"/>
                    <a:pt x="689" y="1332"/>
                    <a:pt x="689" y="1331"/>
                  </a:cubicBezTo>
                  <a:cubicBezTo>
                    <a:pt x="689" y="1330"/>
                    <a:pt x="689" y="1329"/>
                    <a:pt x="689" y="1328"/>
                  </a:cubicBezTo>
                  <a:cubicBezTo>
                    <a:pt x="689" y="1328"/>
                    <a:pt x="689" y="1327"/>
                    <a:pt x="689" y="1327"/>
                  </a:cubicBezTo>
                  <a:cubicBezTo>
                    <a:pt x="689" y="1325"/>
                    <a:pt x="689" y="1324"/>
                    <a:pt x="689" y="1323"/>
                  </a:cubicBezTo>
                  <a:cubicBezTo>
                    <a:pt x="689" y="1314"/>
                    <a:pt x="693" y="1306"/>
                    <a:pt x="700" y="1304"/>
                  </a:cubicBezTo>
                  <a:cubicBezTo>
                    <a:pt x="700" y="1300"/>
                    <a:pt x="701" y="1296"/>
                    <a:pt x="704" y="1293"/>
                  </a:cubicBezTo>
                  <a:cubicBezTo>
                    <a:pt x="705" y="1293"/>
                    <a:pt x="706" y="1292"/>
                    <a:pt x="707" y="1292"/>
                  </a:cubicBezTo>
                  <a:cubicBezTo>
                    <a:pt x="721" y="1284"/>
                    <a:pt x="736" y="1276"/>
                    <a:pt x="750" y="1269"/>
                  </a:cubicBezTo>
                  <a:cubicBezTo>
                    <a:pt x="792" y="1250"/>
                    <a:pt x="834" y="1232"/>
                    <a:pt x="875" y="1212"/>
                  </a:cubicBezTo>
                  <a:cubicBezTo>
                    <a:pt x="884" y="1208"/>
                    <a:pt x="894" y="1203"/>
                    <a:pt x="904" y="1197"/>
                  </a:cubicBezTo>
                  <a:cubicBezTo>
                    <a:pt x="933" y="1186"/>
                    <a:pt x="959" y="1174"/>
                    <a:pt x="978" y="1160"/>
                  </a:cubicBezTo>
                  <a:cubicBezTo>
                    <a:pt x="990" y="1153"/>
                    <a:pt x="1000" y="1146"/>
                    <a:pt x="1005" y="1140"/>
                  </a:cubicBezTo>
                  <a:cubicBezTo>
                    <a:pt x="1022" y="1120"/>
                    <a:pt x="1023" y="1076"/>
                    <a:pt x="1029" y="1049"/>
                  </a:cubicBezTo>
                  <a:cubicBezTo>
                    <a:pt x="1046" y="957"/>
                    <a:pt x="1064" y="865"/>
                    <a:pt x="1082" y="775"/>
                  </a:cubicBezTo>
                  <a:cubicBezTo>
                    <a:pt x="1086" y="760"/>
                    <a:pt x="1089" y="746"/>
                    <a:pt x="1093" y="732"/>
                  </a:cubicBezTo>
                  <a:cubicBezTo>
                    <a:pt x="1113" y="666"/>
                    <a:pt x="1148" y="595"/>
                    <a:pt x="1143" y="530"/>
                  </a:cubicBezTo>
                  <a:cubicBezTo>
                    <a:pt x="1120" y="522"/>
                    <a:pt x="1092" y="513"/>
                    <a:pt x="1064" y="507"/>
                  </a:cubicBezTo>
                  <a:cubicBezTo>
                    <a:pt x="1064" y="503"/>
                    <a:pt x="1063" y="498"/>
                    <a:pt x="1063" y="494"/>
                  </a:cubicBezTo>
                  <a:cubicBezTo>
                    <a:pt x="1058" y="495"/>
                    <a:pt x="1053" y="495"/>
                    <a:pt x="1047" y="494"/>
                  </a:cubicBezTo>
                  <a:cubicBezTo>
                    <a:pt x="1047" y="493"/>
                    <a:pt x="1048" y="491"/>
                    <a:pt x="1049" y="490"/>
                  </a:cubicBezTo>
                  <a:cubicBezTo>
                    <a:pt x="1051" y="466"/>
                    <a:pt x="1052" y="441"/>
                    <a:pt x="1057" y="417"/>
                  </a:cubicBezTo>
                  <a:cubicBezTo>
                    <a:pt x="1057" y="414"/>
                    <a:pt x="1057" y="411"/>
                    <a:pt x="1058" y="408"/>
                  </a:cubicBezTo>
                  <a:cubicBezTo>
                    <a:pt x="1057" y="407"/>
                    <a:pt x="1057" y="407"/>
                    <a:pt x="1057" y="406"/>
                  </a:cubicBezTo>
                  <a:cubicBezTo>
                    <a:pt x="1057" y="405"/>
                    <a:pt x="1058" y="405"/>
                    <a:pt x="1058" y="404"/>
                  </a:cubicBezTo>
                  <a:cubicBezTo>
                    <a:pt x="1058" y="399"/>
                    <a:pt x="1059" y="395"/>
                    <a:pt x="1059" y="390"/>
                  </a:cubicBezTo>
                  <a:cubicBezTo>
                    <a:pt x="1060" y="386"/>
                    <a:pt x="1061" y="384"/>
                    <a:pt x="1064" y="382"/>
                  </a:cubicBezTo>
                  <a:cubicBezTo>
                    <a:pt x="1065" y="373"/>
                    <a:pt x="1065" y="364"/>
                    <a:pt x="1065" y="357"/>
                  </a:cubicBezTo>
                  <a:cubicBezTo>
                    <a:pt x="1067" y="329"/>
                    <a:pt x="1057" y="282"/>
                    <a:pt x="1038" y="248"/>
                  </a:cubicBezTo>
                  <a:cubicBezTo>
                    <a:pt x="1034" y="239"/>
                    <a:pt x="1031" y="230"/>
                    <a:pt x="1027" y="222"/>
                  </a:cubicBezTo>
                  <a:cubicBezTo>
                    <a:pt x="1034" y="221"/>
                    <a:pt x="1040" y="218"/>
                    <a:pt x="1041" y="214"/>
                  </a:cubicBezTo>
                  <a:cubicBezTo>
                    <a:pt x="1043" y="210"/>
                    <a:pt x="1038" y="206"/>
                    <a:pt x="1031" y="202"/>
                  </a:cubicBezTo>
                  <a:cubicBezTo>
                    <a:pt x="1037" y="200"/>
                    <a:pt x="1042" y="197"/>
                    <a:pt x="1043" y="193"/>
                  </a:cubicBezTo>
                  <a:cubicBezTo>
                    <a:pt x="1048" y="183"/>
                    <a:pt x="1038" y="180"/>
                    <a:pt x="1028" y="176"/>
                  </a:cubicBezTo>
                  <a:cubicBezTo>
                    <a:pt x="1025" y="175"/>
                    <a:pt x="1023" y="173"/>
                    <a:pt x="1020" y="172"/>
                  </a:cubicBezTo>
                  <a:cubicBezTo>
                    <a:pt x="1020" y="170"/>
                    <a:pt x="1020" y="168"/>
                    <a:pt x="1021" y="166"/>
                  </a:cubicBezTo>
                  <a:cubicBezTo>
                    <a:pt x="1022" y="165"/>
                    <a:pt x="1022" y="165"/>
                    <a:pt x="1023" y="165"/>
                  </a:cubicBezTo>
                  <a:cubicBezTo>
                    <a:pt x="1019" y="152"/>
                    <a:pt x="991" y="135"/>
                    <a:pt x="969" y="123"/>
                  </a:cubicBezTo>
                  <a:cubicBezTo>
                    <a:pt x="969" y="109"/>
                    <a:pt x="964" y="78"/>
                    <a:pt x="947" y="81"/>
                  </a:cubicBezTo>
                  <a:cubicBezTo>
                    <a:pt x="944" y="88"/>
                    <a:pt x="940" y="97"/>
                    <a:pt x="937" y="106"/>
                  </a:cubicBezTo>
                  <a:cubicBezTo>
                    <a:pt x="929" y="103"/>
                    <a:pt x="923" y="104"/>
                    <a:pt x="912" y="111"/>
                  </a:cubicBezTo>
                  <a:cubicBezTo>
                    <a:pt x="905" y="115"/>
                    <a:pt x="892" y="123"/>
                    <a:pt x="884" y="131"/>
                  </a:cubicBezTo>
                  <a:cubicBezTo>
                    <a:pt x="883" y="129"/>
                    <a:pt x="882" y="127"/>
                    <a:pt x="881" y="125"/>
                  </a:cubicBezTo>
                  <a:cubicBezTo>
                    <a:pt x="881" y="125"/>
                    <a:pt x="881" y="125"/>
                    <a:pt x="881" y="125"/>
                  </a:cubicBezTo>
                  <a:cubicBezTo>
                    <a:pt x="878" y="124"/>
                    <a:pt x="876" y="122"/>
                    <a:pt x="876" y="118"/>
                  </a:cubicBezTo>
                  <a:cubicBezTo>
                    <a:pt x="875" y="117"/>
                    <a:pt x="875" y="116"/>
                    <a:pt x="875" y="115"/>
                  </a:cubicBezTo>
                  <a:cubicBezTo>
                    <a:pt x="873" y="114"/>
                    <a:pt x="872" y="113"/>
                    <a:pt x="870" y="111"/>
                  </a:cubicBezTo>
                  <a:cubicBezTo>
                    <a:pt x="863" y="95"/>
                    <a:pt x="859" y="78"/>
                    <a:pt x="857" y="61"/>
                  </a:cubicBezTo>
                  <a:cubicBezTo>
                    <a:pt x="856" y="56"/>
                    <a:pt x="855" y="52"/>
                    <a:pt x="853" y="47"/>
                  </a:cubicBezTo>
                  <a:cubicBezTo>
                    <a:pt x="842" y="20"/>
                    <a:pt x="825" y="0"/>
                    <a:pt x="796" y="2"/>
                  </a:cubicBezTo>
                  <a:cubicBezTo>
                    <a:pt x="796" y="7"/>
                    <a:pt x="796" y="12"/>
                    <a:pt x="796" y="18"/>
                  </a:cubicBezTo>
                  <a:cubicBezTo>
                    <a:pt x="800" y="24"/>
                    <a:pt x="803" y="30"/>
                    <a:pt x="806" y="37"/>
                  </a:cubicBezTo>
                  <a:cubicBezTo>
                    <a:pt x="806" y="37"/>
                    <a:pt x="806" y="38"/>
                    <a:pt x="807" y="39"/>
                  </a:cubicBezTo>
                  <a:cubicBezTo>
                    <a:pt x="807" y="40"/>
                    <a:pt x="808" y="42"/>
                    <a:pt x="808" y="43"/>
                  </a:cubicBezTo>
                  <a:cubicBezTo>
                    <a:pt x="808" y="44"/>
                    <a:pt x="808" y="44"/>
                    <a:pt x="809" y="45"/>
                  </a:cubicBezTo>
                  <a:cubicBezTo>
                    <a:pt x="809" y="47"/>
                    <a:pt x="810" y="49"/>
                    <a:pt x="810" y="51"/>
                  </a:cubicBezTo>
                  <a:cubicBezTo>
                    <a:pt x="810" y="52"/>
                    <a:pt x="811" y="52"/>
                    <a:pt x="811" y="53"/>
                  </a:cubicBezTo>
                  <a:cubicBezTo>
                    <a:pt x="811" y="55"/>
                    <a:pt x="811" y="56"/>
                    <a:pt x="812" y="57"/>
                  </a:cubicBezTo>
                  <a:cubicBezTo>
                    <a:pt x="812" y="58"/>
                    <a:pt x="812" y="59"/>
                    <a:pt x="812" y="60"/>
                  </a:cubicBezTo>
                  <a:cubicBezTo>
                    <a:pt x="812" y="62"/>
                    <a:pt x="813" y="64"/>
                    <a:pt x="813" y="66"/>
                  </a:cubicBezTo>
                  <a:cubicBezTo>
                    <a:pt x="813" y="66"/>
                    <a:pt x="813" y="67"/>
                    <a:pt x="813" y="67"/>
                  </a:cubicBezTo>
                  <a:cubicBezTo>
                    <a:pt x="813" y="69"/>
                    <a:pt x="814" y="70"/>
                    <a:pt x="814" y="72"/>
                  </a:cubicBezTo>
                  <a:cubicBezTo>
                    <a:pt x="814" y="73"/>
                    <a:pt x="814" y="74"/>
                    <a:pt x="814" y="75"/>
                  </a:cubicBezTo>
                  <a:cubicBezTo>
                    <a:pt x="815" y="79"/>
                    <a:pt x="816" y="83"/>
                    <a:pt x="816" y="87"/>
                  </a:cubicBezTo>
                  <a:cubicBezTo>
                    <a:pt x="818" y="98"/>
                    <a:pt x="815" y="111"/>
                    <a:pt x="818" y="122"/>
                  </a:cubicBezTo>
                  <a:cubicBezTo>
                    <a:pt x="819" y="127"/>
                    <a:pt x="822" y="129"/>
                    <a:pt x="826" y="134"/>
                  </a:cubicBezTo>
                  <a:cubicBezTo>
                    <a:pt x="829" y="137"/>
                    <a:pt x="831" y="140"/>
                    <a:pt x="833" y="143"/>
                  </a:cubicBezTo>
                  <a:cubicBezTo>
                    <a:pt x="834" y="152"/>
                    <a:pt x="835" y="162"/>
                    <a:pt x="836" y="172"/>
                  </a:cubicBezTo>
                  <a:cubicBezTo>
                    <a:pt x="835" y="183"/>
                    <a:pt x="836" y="194"/>
                    <a:pt x="839" y="205"/>
                  </a:cubicBezTo>
                  <a:cubicBezTo>
                    <a:pt x="840" y="208"/>
                    <a:pt x="841" y="212"/>
                    <a:pt x="843" y="215"/>
                  </a:cubicBezTo>
                  <a:cubicBezTo>
                    <a:pt x="845" y="222"/>
                    <a:pt x="846" y="229"/>
                    <a:pt x="848" y="236"/>
                  </a:cubicBezTo>
                  <a:cubicBezTo>
                    <a:pt x="853" y="243"/>
                    <a:pt x="857" y="249"/>
                    <a:pt x="861" y="256"/>
                  </a:cubicBezTo>
                  <a:cubicBezTo>
                    <a:pt x="872" y="272"/>
                    <a:pt x="883" y="289"/>
                    <a:pt x="891" y="307"/>
                  </a:cubicBezTo>
                  <a:cubicBezTo>
                    <a:pt x="900" y="318"/>
                    <a:pt x="907" y="331"/>
                    <a:pt x="914" y="343"/>
                  </a:cubicBezTo>
                  <a:cubicBezTo>
                    <a:pt x="921" y="355"/>
                    <a:pt x="926" y="368"/>
                    <a:pt x="930" y="381"/>
                  </a:cubicBezTo>
                  <a:cubicBezTo>
                    <a:pt x="929" y="410"/>
                    <a:pt x="925" y="437"/>
                    <a:pt x="922" y="465"/>
                  </a:cubicBezTo>
                  <a:cubicBezTo>
                    <a:pt x="922" y="465"/>
                    <a:pt x="922" y="465"/>
                    <a:pt x="922" y="465"/>
                  </a:cubicBezTo>
                  <a:cubicBezTo>
                    <a:pt x="922" y="465"/>
                    <a:pt x="922" y="465"/>
                    <a:pt x="922" y="465"/>
                  </a:cubicBezTo>
                  <a:cubicBezTo>
                    <a:pt x="920" y="465"/>
                    <a:pt x="918" y="464"/>
                    <a:pt x="917" y="463"/>
                  </a:cubicBezTo>
                  <a:cubicBezTo>
                    <a:pt x="916" y="464"/>
                    <a:pt x="915" y="465"/>
                    <a:pt x="914" y="465"/>
                  </a:cubicBezTo>
                  <a:cubicBezTo>
                    <a:pt x="913" y="476"/>
                    <a:pt x="911" y="486"/>
                    <a:pt x="909" y="496"/>
                  </a:cubicBezTo>
                  <a:cubicBezTo>
                    <a:pt x="897" y="579"/>
                    <a:pt x="889" y="665"/>
                    <a:pt x="859" y="743"/>
                  </a:cubicBezTo>
                  <a:cubicBezTo>
                    <a:pt x="855" y="764"/>
                    <a:pt x="849" y="784"/>
                    <a:pt x="843" y="803"/>
                  </a:cubicBezTo>
                  <a:cubicBezTo>
                    <a:pt x="835" y="816"/>
                    <a:pt x="828" y="828"/>
                    <a:pt x="823" y="836"/>
                  </a:cubicBezTo>
                  <a:cubicBezTo>
                    <a:pt x="809" y="857"/>
                    <a:pt x="799" y="904"/>
                    <a:pt x="771" y="910"/>
                  </a:cubicBezTo>
                  <a:cubicBezTo>
                    <a:pt x="771" y="922"/>
                    <a:pt x="774" y="930"/>
                    <a:pt x="778" y="939"/>
                  </a:cubicBezTo>
                  <a:cubicBezTo>
                    <a:pt x="776" y="942"/>
                    <a:pt x="773" y="945"/>
                    <a:pt x="771" y="948"/>
                  </a:cubicBezTo>
                  <a:cubicBezTo>
                    <a:pt x="762" y="947"/>
                    <a:pt x="754" y="946"/>
                    <a:pt x="747" y="943"/>
                  </a:cubicBezTo>
                  <a:cubicBezTo>
                    <a:pt x="747" y="951"/>
                    <a:pt x="747" y="958"/>
                    <a:pt x="748" y="966"/>
                  </a:cubicBezTo>
                  <a:cubicBezTo>
                    <a:pt x="742" y="970"/>
                    <a:pt x="736" y="973"/>
                    <a:pt x="729" y="976"/>
                  </a:cubicBezTo>
                  <a:cubicBezTo>
                    <a:pt x="688" y="961"/>
                    <a:pt x="645" y="981"/>
                    <a:pt x="601" y="999"/>
                  </a:cubicBezTo>
                  <a:cubicBezTo>
                    <a:pt x="591" y="1000"/>
                    <a:pt x="580" y="1001"/>
                    <a:pt x="570" y="1002"/>
                  </a:cubicBezTo>
                  <a:cubicBezTo>
                    <a:pt x="565" y="1002"/>
                    <a:pt x="561" y="999"/>
                    <a:pt x="561" y="994"/>
                  </a:cubicBezTo>
                  <a:cubicBezTo>
                    <a:pt x="559" y="995"/>
                    <a:pt x="557" y="996"/>
                    <a:pt x="555" y="996"/>
                  </a:cubicBezTo>
                  <a:cubicBezTo>
                    <a:pt x="568" y="973"/>
                    <a:pt x="573" y="944"/>
                    <a:pt x="580" y="920"/>
                  </a:cubicBezTo>
                  <a:cubicBezTo>
                    <a:pt x="598" y="914"/>
                    <a:pt x="616" y="910"/>
                    <a:pt x="632" y="901"/>
                  </a:cubicBezTo>
                  <a:cubicBezTo>
                    <a:pt x="651" y="890"/>
                    <a:pt x="664" y="874"/>
                    <a:pt x="682" y="861"/>
                  </a:cubicBezTo>
                  <a:cubicBezTo>
                    <a:pt x="689" y="856"/>
                    <a:pt x="695" y="854"/>
                    <a:pt x="703" y="848"/>
                  </a:cubicBezTo>
                  <a:cubicBezTo>
                    <a:pt x="756" y="813"/>
                    <a:pt x="708" y="793"/>
                    <a:pt x="715" y="749"/>
                  </a:cubicBezTo>
                  <a:cubicBezTo>
                    <a:pt x="739" y="748"/>
                    <a:pt x="737" y="721"/>
                    <a:pt x="725" y="708"/>
                  </a:cubicBezTo>
                  <a:cubicBezTo>
                    <a:pt x="716" y="712"/>
                    <a:pt x="710" y="711"/>
                    <a:pt x="701" y="712"/>
                  </a:cubicBezTo>
                  <a:cubicBezTo>
                    <a:pt x="704" y="709"/>
                    <a:pt x="707" y="706"/>
                    <a:pt x="710" y="704"/>
                  </a:cubicBezTo>
                  <a:cubicBezTo>
                    <a:pt x="713" y="704"/>
                    <a:pt x="715" y="704"/>
                    <a:pt x="717" y="703"/>
                  </a:cubicBezTo>
                  <a:cubicBezTo>
                    <a:pt x="723" y="702"/>
                    <a:pt x="729" y="701"/>
                    <a:pt x="731" y="699"/>
                  </a:cubicBezTo>
                  <a:cubicBezTo>
                    <a:pt x="732" y="698"/>
                    <a:pt x="731" y="695"/>
                    <a:pt x="730" y="692"/>
                  </a:cubicBezTo>
                  <a:cubicBezTo>
                    <a:pt x="733" y="690"/>
                    <a:pt x="736" y="687"/>
                    <a:pt x="739" y="683"/>
                  </a:cubicBezTo>
                  <a:cubicBezTo>
                    <a:pt x="732" y="654"/>
                    <a:pt x="722" y="649"/>
                    <a:pt x="748" y="628"/>
                  </a:cubicBezTo>
                  <a:cubicBezTo>
                    <a:pt x="772" y="610"/>
                    <a:pt x="784" y="602"/>
                    <a:pt x="758" y="576"/>
                  </a:cubicBezTo>
                  <a:cubicBezTo>
                    <a:pt x="747" y="565"/>
                    <a:pt x="733" y="556"/>
                    <a:pt x="719" y="547"/>
                  </a:cubicBezTo>
                  <a:cubicBezTo>
                    <a:pt x="716" y="512"/>
                    <a:pt x="698" y="449"/>
                    <a:pt x="674" y="446"/>
                  </a:cubicBezTo>
                  <a:cubicBezTo>
                    <a:pt x="674" y="471"/>
                    <a:pt x="679" y="495"/>
                    <a:pt x="683" y="519"/>
                  </a:cubicBezTo>
                  <a:cubicBezTo>
                    <a:pt x="675" y="509"/>
                    <a:pt x="669" y="497"/>
                    <a:pt x="667" y="482"/>
                  </a:cubicBezTo>
                  <a:cubicBezTo>
                    <a:pt x="665" y="454"/>
                    <a:pt x="668" y="442"/>
                    <a:pt x="653" y="416"/>
                  </a:cubicBezTo>
                  <a:cubicBezTo>
                    <a:pt x="642" y="398"/>
                    <a:pt x="633" y="384"/>
                    <a:pt x="626" y="363"/>
                  </a:cubicBezTo>
                  <a:cubicBezTo>
                    <a:pt x="610" y="314"/>
                    <a:pt x="587" y="277"/>
                    <a:pt x="538" y="254"/>
                  </a:cubicBezTo>
                  <a:cubicBezTo>
                    <a:pt x="479" y="226"/>
                    <a:pt x="421" y="207"/>
                    <a:pt x="354" y="214"/>
                  </a:cubicBezTo>
                  <a:cubicBezTo>
                    <a:pt x="280" y="222"/>
                    <a:pt x="206" y="253"/>
                    <a:pt x="150" y="305"/>
                  </a:cubicBezTo>
                  <a:cubicBezTo>
                    <a:pt x="95" y="357"/>
                    <a:pt x="52" y="462"/>
                    <a:pt x="82" y="533"/>
                  </a:cubicBezTo>
                  <a:cubicBezTo>
                    <a:pt x="84" y="539"/>
                    <a:pt x="87" y="545"/>
                    <a:pt x="90" y="551"/>
                  </a:cubicBezTo>
                  <a:cubicBezTo>
                    <a:pt x="91" y="570"/>
                    <a:pt x="95" y="588"/>
                    <a:pt x="103" y="609"/>
                  </a:cubicBezTo>
                  <a:cubicBezTo>
                    <a:pt x="112" y="634"/>
                    <a:pt x="115" y="662"/>
                    <a:pt x="126" y="686"/>
                  </a:cubicBezTo>
                  <a:cubicBezTo>
                    <a:pt x="138" y="712"/>
                    <a:pt x="160" y="726"/>
                    <a:pt x="177" y="747"/>
                  </a:cubicBezTo>
                  <a:cubicBezTo>
                    <a:pt x="193" y="766"/>
                    <a:pt x="204" y="785"/>
                    <a:pt x="222" y="803"/>
                  </a:cubicBezTo>
                  <a:cubicBezTo>
                    <a:pt x="260" y="842"/>
                    <a:pt x="236" y="893"/>
                    <a:pt x="235" y="943"/>
                  </a:cubicBezTo>
                  <a:cubicBezTo>
                    <a:pt x="226" y="939"/>
                    <a:pt x="217" y="935"/>
                    <a:pt x="208" y="933"/>
                  </a:cubicBezTo>
                  <a:cubicBezTo>
                    <a:pt x="200" y="946"/>
                    <a:pt x="203" y="962"/>
                    <a:pt x="200" y="976"/>
                  </a:cubicBezTo>
                  <a:cubicBezTo>
                    <a:pt x="197" y="991"/>
                    <a:pt x="191" y="1005"/>
                    <a:pt x="188" y="1020"/>
                  </a:cubicBezTo>
                  <a:cubicBezTo>
                    <a:pt x="178" y="1031"/>
                    <a:pt x="170" y="1045"/>
                    <a:pt x="161" y="1057"/>
                  </a:cubicBezTo>
                  <a:cubicBezTo>
                    <a:pt x="145" y="1081"/>
                    <a:pt x="122" y="1100"/>
                    <a:pt x="109" y="1126"/>
                  </a:cubicBezTo>
                  <a:cubicBezTo>
                    <a:pt x="83" y="1177"/>
                    <a:pt x="87" y="1237"/>
                    <a:pt x="70" y="1291"/>
                  </a:cubicBezTo>
                  <a:cubicBezTo>
                    <a:pt x="43" y="1380"/>
                    <a:pt x="22" y="1479"/>
                    <a:pt x="12" y="1575"/>
                  </a:cubicBezTo>
                  <a:cubicBezTo>
                    <a:pt x="9" y="1565"/>
                    <a:pt x="4" y="1556"/>
                    <a:pt x="0" y="1546"/>
                  </a:cubicBezTo>
                  <a:cubicBezTo>
                    <a:pt x="0" y="1716"/>
                    <a:pt x="0" y="1716"/>
                    <a:pt x="0" y="1716"/>
                  </a:cubicBezTo>
                  <a:cubicBezTo>
                    <a:pt x="899" y="1716"/>
                    <a:pt x="899" y="1716"/>
                    <a:pt x="899" y="1716"/>
                  </a:cubicBezTo>
                  <a:cubicBezTo>
                    <a:pt x="904" y="1710"/>
                    <a:pt x="909" y="1703"/>
                    <a:pt x="914" y="1697"/>
                  </a:cubicBezTo>
                  <a:cubicBezTo>
                    <a:pt x="947" y="1694"/>
                    <a:pt x="996" y="1666"/>
                    <a:pt x="996" y="1643"/>
                  </a:cubicBezTo>
                  <a:cubicBezTo>
                    <a:pt x="1025" y="1641"/>
                    <a:pt x="1058" y="1622"/>
                    <a:pt x="1049" y="1589"/>
                  </a:cubicBezTo>
                  <a:cubicBezTo>
                    <a:pt x="1045" y="1589"/>
                    <a:pt x="1041" y="1589"/>
                    <a:pt x="1037" y="1588"/>
                  </a:cubicBezTo>
                  <a:cubicBezTo>
                    <a:pt x="1048" y="1573"/>
                    <a:pt x="1134" y="1527"/>
                    <a:pt x="1110" y="1507"/>
                  </a:cubicBezTo>
                  <a:close/>
                  <a:moveTo>
                    <a:pt x="681" y="467"/>
                  </a:moveTo>
                  <a:cubicBezTo>
                    <a:pt x="691" y="482"/>
                    <a:pt x="694" y="512"/>
                    <a:pt x="701" y="535"/>
                  </a:cubicBezTo>
                  <a:cubicBezTo>
                    <a:pt x="697" y="532"/>
                    <a:pt x="692" y="528"/>
                    <a:pt x="688" y="524"/>
                  </a:cubicBezTo>
                  <a:cubicBezTo>
                    <a:pt x="684" y="503"/>
                    <a:pt x="677" y="479"/>
                    <a:pt x="681" y="467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2EB3F066-FD71-4573-9E7F-DA47A21A4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9695" y="3532874"/>
              <a:ext cx="2700225" cy="2853878"/>
            </a:xfrm>
            <a:custGeom>
              <a:avLst/>
              <a:gdLst>
                <a:gd name="T0" fmla="*/ 1361 w 1419"/>
                <a:gd name="T1" fmla="*/ 1245 h 1502"/>
                <a:gd name="T2" fmla="*/ 1237 w 1419"/>
                <a:gd name="T3" fmla="*/ 871 h 1502"/>
                <a:gd name="T4" fmla="*/ 1190 w 1419"/>
                <a:gd name="T5" fmla="*/ 743 h 1502"/>
                <a:gd name="T6" fmla="*/ 1122 w 1419"/>
                <a:gd name="T7" fmla="*/ 645 h 1502"/>
                <a:gd name="T8" fmla="*/ 1035 w 1419"/>
                <a:gd name="T9" fmla="*/ 608 h 1502"/>
                <a:gd name="T10" fmla="*/ 1034 w 1419"/>
                <a:gd name="T11" fmla="*/ 530 h 1502"/>
                <a:gd name="T12" fmla="*/ 1045 w 1419"/>
                <a:gd name="T13" fmla="*/ 513 h 1502"/>
                <a:gd name="T14" fmla="*/ 1032 w 1419"/>
                <a:gd name="T15" fmla="*/ 454 h 1502"/>
                <a:gd name="T16" fmla="*/ 1049 w 1419"/>
                <a:gd name="T17" fmla="*/ 452 h 1502"/>
                <a:gd name="T18" fmla="*/ 1046 w 1419"/>
                <a:gd name="T19" fmla="*/ 275 h 1502"/>
                <a:gd name="T20" fmla="*/ 1027 w 1419"/>
                <a:gd name="T21" fmla="*/ 237 h 1502"/>
                <a:gd name="T22" fmla="*/ 980 w 1419"/>
                <a:gd name="T23" fmla="*/ 154 h 1502"/>
                <a:gd name="T24" fmla="*/ 962 w 1419"/>
                <a:gd name="T25" fmla="*/ 120 h 1502"/>
                <a:gd name="T26" fmla="*/ 987 w 1419"/>
                <a:gd name="T27" fmla="*/ 112 h 1502"/>
                <a:gd name="T28" fmla="*/ 905 w 1419"/>
                <a:gd name="T29" fmla="*/ 59 h 1502"/>
                <a:gd name="T30" fmla="*/ 880 w 1419"/>
                <a:gd name="T31" fmla="*/ 33 h 1502"/>
                <a:gd name="T32" fmla="*/ 832 w 1419"/>
                <a:gd name="T33" fmla="*/ 19 h 1502"/>
                <a:gd name="T34" fmla="*/ 753 w 1419"/>
                <a:gd name="T35" fmla="*/ 12 h 1502"/>
                <a:gd name="T36" fmla="*/ 648 w 1419"/>
                <a:gd name="T37" fmla="*/ 24 h 1502"/>
                <a:gd name="T38" fmla="*/ 610 w 1419"/>
                <a:gd name="T39" fmla="*/ 37 h 1502"/>
                <a:gd name="T40" fmla="*/ 587 w 1419"/>
                <a:gd name="T41" fmla="*/ 45 h 1502"/>
                <a:gd name="T42" fmla="*/ 554 w 1419"/>
                <a:gd name="T43" fmla="*/ 58 h 1502"/>
                <a:gd name="T44" fmla="*/ 509 w 1419"/>
                <a:gd name="T45" fmla="*/ 77 h 1502"/>
                <a:gd name="T46" fmla="*/ 420 w 1419"/>
                <a:gd name="T47" fmla="*/ 130 h 1502"/>
                <a:gd name="T48" fmla="*/ 375 w 1419"/>
                <a:gd name="T49" fmla="*/ 205 h 1502"/>
                <a:gd name="T50" fmla="*/ 400 w 1419"/>
                <a:gd name="T51" fmla="*/ 277 h 1502"/>
                <a:gd name="T52" fmla="*/ 434 w 1419"/>
                <a:gd name="T53" fmla="*/ 452 h 1502"/>
                <a:gd name="T54" fmla="*/ 389 w 1419"/>
                <a:gd name="T55" fmla="*/ 428 h 1502"/>
                <a:gd name="T56" fmla="*/ 429 w 1419"/>
                <a:gd name="T57" fmla="*/ 593 h 1502"/>
                <a:gd name="T58" fmla="*/ 476 w 1419"/>
                <a:gd name="T59" fmla="*/ 617 h 1502"/>
                <a:gd name="T60" fmla="*/ 586 w 1419"/>
                <a:gd name="T61" fmla="*/ 763 h 1502"/>
                <a:gd name="T62" fmla="*/ 801 w 1419"/>
                <a:gd name="T63" fmla="*/ 783 h 1502"/>
                <a:gd name="T64" fmla="*/ 747 w 1419"/>
                <a:gd name="T65" fmla="*/ 929 h 1502"/>
                <a:gd name="T66" fmla="*/ 582 w 1419"/>
                <a:gd name="T67" fmla="*/ 1226 h 1502"/>
                <a:gd name="T68" fmla="*/ 498 w 1419"/>
                <a:gd name="T69" fmla="*/ 1178 h 1502"/>
                <a:gd name="T70" fmla="*/ 317 w 1419"/>
                <a:gd name="T71" fmla="*/ 948 h 1502"/>
                <a:gd name="T72" fmla="*/ 317 w 1419"/>
                <a:gd name="T73" fmla="*/ 1014 h 1502"/>
                <a:gd name="T74" fmla="*/ 196 w 1419"/>
                <a:gd name="T75" fmla="*/ 979 h 1502"/>
                <a:gd name="T76" fmla="*/ 60 w 1419"/>
                <a:gd name="T77" fmla="*/ 941 h 1502"/>
                <a:gd name="T78" fmla="*/ 241 w 1419"/>
                <a:gd name="T79" fmla="*/ 1099 h 1502"/>
                <a:gd name="T80" fmla="*/ 330 w 1419"/>
                <a:gd name="T81" fmla="*/ 1261 h 1502"/>
                <a:gd name="T82" fmla="*/ 441 w 1419"/>
                <a:gd name="T83" fmla="*/ 1464 h 1502"/>
                <a:gd name="T84" fmla="*/ 1385 w 1419"/>
                <a:gd name="T85" fmla="*/ 1326 h 1502"/>
                <a:gd name="T86" fmla="*/ 391 w 1419"/>
                <a:gd name="T87" fmla="*/ 235 h 1502"/>
                <a:gd name="T88" fmla="*/ 392 w 1419"/>
                <a:gd name="T89" fmla="*/ 241 h 1502"/>
                <a:gd name="T90" fmla="*/ 397 w 1419"/>
                <a:gd name="T91" fmla="*/ 430 h 1502"/>
                <a:gd name="T92" fmla="*/ 431 w 1419"/>
                <a:gd name="T93" fmla="*/ 478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19" h="1502">
                  <a:moveTo>
                    <a:pt x="1385" y="1326"/>
                  </a:moveTo>
                  <a:cubicBezTo>
                    <a:pt x="1378" y="1302"/>
                    <a:pt x="1370" y="1278"/>
                    <a:pt x="1362" y="1255"/>
                  </a:cubicBezTo>
                  <a:cubicBezTo>
                    <a:pt x="1361" y="1252"/>
                    <a:pt x="1361" y="1248"/>
                    <a:pt x="1361" y="1245"/>
                  </a:cubicBezTo>
                  <a:cubicBezTo>
                    <a:pt x="1354" y="1174"/>
                    <a:pt x="1327" y="1121"/>
                    <a:pt x="1305" y="1055"/>
                  </a:cubicBezTo>
                  <a:cubicBezTo>
                    <a:pt x="1289" y="1005"/>
                    <a:pt x="1276" y="949"/>
                    <a:pt x="1249" y="902"/>
                  </a:cubicBezTo>
                  <a:cubicBezTo>
                    <a:pt x="1246" y="892"/>
                    <a:pt x="1242" y="881"/>
                    <a:pt x="1237" y="871"/>
                  </a:cubicBezTo>
                  <a:cubicBezTo>
                    <a:pt x="1219" y="835"/>
                    <a:pt x="1213" y="802"/>
                    <a:pt x="1196" y="766"/>
                  </a:cubicBezTo>
                  <a:cubicBezTo>
                    <a:pt x="1194" y="761"/>
                    <a:pt x="1191" y="755"/>
                    <a:pt x="1187" y="748"/>
                  </a:cubicBezTo>
                  <a:cubicBezTo>
                    <a:pt x="1188" y="747"/>
                    <a:pt x="1189" y="745"/>
                    <a:pt x="1190" y="743"/>
                  </a:cubicBezTo>
                  <a:cubicBezTo>
                    <a:pt x="1205" y="713"/>
                    <a:pt x="1174" y="674"/>
                    <a:pt x="1146" y="645"/>
                  </a:cubicBezTo>
                  <a:cubicBezTo>
                    <a:pt x="1144" y="645"/>
                    <a:pt x="1143" y="646"/>
                    <a:pt x="1141" y="647"/>
                  </a:cubicBezTo>
                  <a:cubicBezTo>
                    <a:pt x="1135" y="644"/>
                    <a:pt x="1127" y="644"/>
                    <a:pt x="1122" y="645"/>
                  </a:cubicBezTo>
                  <a:cubicBezTo>
                    <a:pt x="1113" y="646"/>
                    <a:pt x="1101" y="653"/>
                    <a:pt x="1090" y="661"/>
                  </a:cubicBezTo>
                  <a:cubicBezTo>
                    <a:pt x="1081" y="659"/>
                    <a:pt x="1072" y="654"/>
                    <a:pt x="1061" y="643"/>
                  </a:cubicBezTo>
                  <a:cubicBezTo>
                    <a:pt x="1053" y="636"/>
                    <a:pt x="1044" y="624"/>
                    <a:pt x="1035" y="608"/>
                  </a:cubicBezTo>
                  <a:cubicBezTo>
                    <a:pt x="1032" y="598"/>
                    <a:pt x="1027" y="589"/>
                    <a:pt x="1022" y="581"/>
                  </a:cubicBezTo>
                  <a:cubicBezTo>
                    <a:pt x="1025" y="567"/>
                    <a:pt x="1028" y="548"/>
                    <a:pt x="1029" y="526"/>
                  </a:cubicBezTo>
                  <a:cubicBezTo>
                    <a:pt x="1031" y="527"/>
                    <a:pt x="1033" y="529"/>
                    <a:pt x="1034" y="530"/>
                  </a:cubicBezTo>
                  <a:cubicBezTo>
                    <a:pt x="1033" y="526"/>
                    <a:pt x="1031" y="522"/>
                    <a:pt x="1029" y="517"/>
                  </a:cubicBezTo>
                  <a:cubicBezTo>
                    <a:pt x="1029" y="515"/>
                    <a:pt x="1029" y="513"/>
                    <a:pt x="1029" y="510"/>
                  </a:cubicBezTo>
                  <a:cubicBezTo>
                    <a:pt x="1034" y="512"/>
                    <a:pt x="1040" y="513"/>
                    <a:pt x="1045" y="513"/>
                  </a:cubicBezTo>
                  <a:cubicBezTo>
                    <a:pt x="1044" y="498"/>
                    <a:pt x="1037" y="483"/>
                    <a:pt x="1029" y="468"/>
                  </a:cubicBezTo>
                  <a:cubicBezTo>
                    <a:pt x="1030" y="468"/>
                    <a:pt x="1030" y="468"/>
                    <a:pt x="1031" y="469"/>
                  </a:cubicBezTo>
                  <a:cubicBezTo>
                    <a:pt x="1031" y="464"/>
                    <a:pt x="1032" y="459"/>
                    <a:pt x="1032" y="454"/>
                  </a:cubicBezTo>
                  <a:cubicBezTo>
                    <a:pt x="1033" y="455"/>
                    <a:pt x="1034" y="455"/>
                    <a:pt x="1035" y="455"/>
                  </a:cubicBezTo>
                  <a:cubicBezTo>
                    <a:pt x="1036" y="452"/>
                    <a:pt x="1037" y="450"/>
                    <a:pt x="1037" y="446"/>
                  </a:cubicBezTo>
                  <a:cubicBezTo>
                    <a:pt x="1041" y="449"/>
                    <a:pt x="1045" y="451"/>
                    <a:pt x="1049" y="452"/>
                  </a:cubicBezTo>
                  <a:cubicBezTo>
                    <a:pt x="1053" y="441"/>
                    <a:pt x="1052" y="430"/>
                    <a:pt x="1049" y="419"/>
                  </a:cubicBezTo>
                  <a:cubicBezTo>
                    <a:pt x="1050" y="411"/>
                    <a:pt x="1050" y="400"/>
                    <a:pt x="1048" y="389"/>
                  </a:cubicBezTo>
                  <a:cubicBezTo>
                    <a:pt x="1053" y="349"/>
                    <a:pt x="1053" y="303"/>
                    <a:pt x="1046" y="275"/>
                  </a:cubicBezTo>
                  <a:cubicBezTo>
                    <a:pt x="1046" y="273"/>
                    <a:pt x="1045" y="271"/>
                    <a:pt x="1045" y="269"/>
                  </a:cubicBezTo>
                  <a:cubicBezTo>
                    <a:pt x="1045" y="257"/>
                    <a:pt x="1038" y="245"/>
                    <a:pt x="1028" y="237"/>
                  </a:cubicBezTo>
                  <a:cubicBezTo>
                    <a:pt x="1027" y="237"/>
                    <a:pt x="1027" y="237"/>
                    <a:pt x="1027" y="237"/>
                  </a:cubicBezTo>
                  <a:cubicBezTo>
                    <a:pt x="1022" y="229"/>
                    <a:pt x="1017" y="222"/>
                    <a:pt x="1012" y="215"/>
                  </a:cubicBezTo>
                  <a:cubicBezTo>
                    <a:pt x="1033" y="211"/>
                    <a:pt x="1026" y="191"/>
                    <a:pt x="1008" y="180"/>
                  </a:cubicBezTo>
                  <a:cubicBezTo>
                    <a:pt x="1000" y="171"/>
                    <a:pt x="991" y="162"/>
                    <a:pt x="980" y="154"/>
                  </a:cubicBezTo>
                  <a:cubicBezTo>
                    <a:pt x="980" y="153"/>
                    <a:pt x="979" y="152"/>
                    <a:pt x="978" y="150"/>
                  </a:cubicBezTo>
                  <a:cubicBezTo>
                    <a:pt x="983" y="151"/>
                    <a:pt x="987" y="151"/>
                    <a:pt x="991" y="152"/>
                  </a:cubicBezTo>
                  <a:cubicBezTo>
                    <a:pt x="994" y="133"/>
                    <a:pt x="978" y="124"/>
                    <a:pt x="962" y="120"/>
                  </a:cubicBezTo>
                  <a:cubicBezTo>
                    <a:pt x="962" y="120"/>
                    <a:pt x="962" y="120"/>
                    <a:pt x="961" y="119"/>
                  </a:cubicBezTo>
                  <a:cubicBezTo>
                    <a:pt x="961" y="118"/>
                    <a:pt x="960" y="117"/>
                    <a:pt x="959" y="116"/>
                  </a:cubicBezTo>
                  <a:cubicBezTo>
                    <a:pt x="969" y="116"/>
                    <a:pt x="978" y="115"/>
                    <a:pt x="987" y="112"/>
                  </a:cubicBezTo>
                  <a:cubicBezTo>
                    <a:pt x="966" y="106"/>
                    <a:pt x="952" y="90"/>
                    <a:pt x="932" y="83"/>
                  </a:cubicBezTo>
                  <a:cubicBezTo>
                    <a:pt x="928" y="75"/>
                    <a:pt x="919" y="67"/>
                    <a:pt x="909" y="61"/>
                  </a:cubicBezTo>
                  <a:cubicBezTo>
                    <a:pt x="908" y="60"/>
                    <a:pt x="907" y="59"/>
                    <a:pt x="905" y="59"/>
                  </a:cubicBezTo>
                  <a:cubicBezTo>
                    <a:pt x="904" y="58"/>
                    <a:pt x="903" y="58"/>
                    <a:pt x="901" y="57"/>
                  </a:cubicBezTo>
                  <a:cubicBezTo>
                    <a:pt x="899" y="39"/>
                    <a:pt x="883" y="35"/>
                    <a:pt x="866" y="36"/>
                  </a:cubicBezTo>
                  <a:cubicBezTo>
                    <a:pt x="871" y="35"/>
                    <a:pt x="876" y="34"/>
                    <a:pt x="880" y="33"/>
                  </a:cubicBezTo>
                  <a:cubicBezTo>
                    <a:pt x="869" y="12"/>
                    <a:pt x="838" y="23"/>
                    <a:pt x="818" y="28"/>
                  </a:cubicBezTo>
                  <a:cubicBezTo>
                    <a:pt x="818" y="28"/>
                    <a:pt x="818" y="28"/>
                    <a:pt x="818" y="28"/>
                  </a:cubicBezTo>
                  <a:cubicBezTo>
                    <a:pt x="823" y="25"/>
                    <a:pt x="829" y="21"/>
                    <a:pt x="832" y="19"/>
                  </a:cubicBezTo>
                  <a:cubicBezTo>
                    <a:pt x="818" y="17"/>
                    <a:pt x="803" y="18"/>
                    <a:pt x="790" y="22"/>
                  </a:cubicBezTo>
                  <a:cubicBezTo>
                    <a:pt x="792" y="17"/>
                    <a:pt x="794" y="11"/>
                    <a:pt x="796" y="7"/>
                  </a:cubicBezTo>
                  <a:cubicBezTo>
                    <a:pt x="782" y="1"/>
                    <a:pt x="768" y="8"/>
                    <a:pt x="753" y="12"/>
                  </a:cubicBezTo>
                  <a:cubicBezTo>
                    <a:pt x="749" y="11"/>
                    <a:pt x="744" y="10"/>
                    <a:pt x="739" y="9"/>
                  </a:cubicBezTo>
                  <a:cubicBezTo>
                    <a:pt x="719" y="0"/>
                    <a:pt x="679" y="11"/>
                    <a:pt x="656" y="21"/>
                  </a:cubicBezTo>
                  <a:cubicBezTo>
                    <a:pt x="654" y="22"/>
                    <a:pt x="651" y="23"/>
                    <a:pt x="648" y="24"/>
                  </a:cubicBezTo>
                  <a:cubicBezTo>
                    <a:pt x="647" y="20"/>
                    <a:pt x="646" y="17"/>
                    <a:pt x="645" y="15"/>
                  </a:cubicBezTo>
                  <a:cubicBezTo>
                    <a:pt x="636" y="21"/>
                    <a:pt x="627" y="27"/>
                    <a:pt x="619" y="34"/>
                  </a:cubicBezTo>
                  <a:cubicBezTo>
                    <a:pt x="616" y="35"/>
                    <a:pt x="613" y="36"/>
                    <a:pt x="610" y="37"/>
                  </a:cubicBezTo>
                  <a:cubicBezTo>
                    <a:pt x="610" y="31"/>
                    <a:pt x="609" y="26"/>
                    <a:pt x="609" y="22"/>
                  </a:cubicBezTo>
                  <a:cubicBezTo>
                    <a:pt x="603" y="30"/>
                    <a:pt x="592" y="38"/>
                    <a:pt x="587" y="45"/>
                  </a:cubicBezTo>
                  <a:cubicBezTo>
                    <a:pt x="587" y="45"/>
                    <a:pt x="587" y="45"/>
                    <a:pt x="587" y="45"/>
                  </a:cubicBezTo>
                  <a:cubicBezTo>
                    <a:pt x="588" y="40"/>
                    <a:pt x="589" y="35"/>
                    <a:pt x="590" y="30"/>
                  </a:cubicBezTo>
                  <a:cubicBezTo>
                    <a:pt x="577" y="32"/>
                    <a:pt x="567" y="43"/>
                    <a:pt x="560" y="56"/>
                  </a:cubicBezTo>
                  <a:cubicBezTo>
                    <a:pt x="558" y="57"/>
                    <a:pt x="556" y="57"/>
                    <a:pt x="554" y="58"/>
                  </a:cubicBezTo>
                  <a:cubicBezTo>
                    <a:pt x="554" y="55"/>
                    <a:pt x="553" y="51"/>
                    <a:pt x="554" y="48"/>
                  </a:cubicBezTo>
                  <a:cubicBezTo>
                    <a:pt x="539" y="48"/>
                    <a:pt x="527" y="60"/>
                    <a:pt x="520" y="74"/>
                  </a:cubicBezTo>
                  <a:cubicBezTo>
                    <a:pt x="516" y="75"/>
                    <a:pt x="513" y="76"/>
                    <a:pt x="509" y="77"/>
                  </a:cubicBezTo>
                  <a:cubicBezTo>
                    <a:pt x="502" y="76"/>
                    <a:pt x="497" y="78"/>
                    <a:pt x="492" y="82"/>
                  </a:cubicBezTo>
                  <a:cubicBezTo>
                    <a:pt x="479" y="88"/>
                    <a:pt x="465" y="95"/>
                    <a:pt x="450" y="106"/>
                  </a:cubicBezTo>
                  <a:cubicBezTo>
                    <a:pt x="439" y="113"/>
                    <a:pt x="430" y="124"/>
                    <a:pt x="420" y="130"/>
                  </a:cubicBezTo>
                  <a:cubicBezTo>
                    <a:pt x="409" y="137"/>
                    <a:pt x="397" y="130"/>
                    <a:pt x="388" y="141"/>
                  </a:cubicBezTo>
                  <a:cubicBezTo>
                    <a:pt x="377" y="154"/>
                    <a:pt x="379" y="177"/>
                    <a:pt x="381" y="196"/>
                  </a:cubicBezTo>
                  <a:cubicBezTo>
                    <a:pt x="379" y="198"/>
                    <a:pt x="377" y="202"/>
                    <a:pt x="375" y="205"/>
                  </a:cubicBezTo>
                  <a:cubicBezTo>
                    <a:pt x="361" y="232"/>
                    <a:pt x="356" y="271"/>
                    <a:pt x="388" y="282"/>
                  </a:cubicBezTo>
                  <a:cubicBezTo>
                    <a:pt x="387" y="278"/>
                    <a:pt x="386" y="274"/>
                    <a:pt x="385" y="270"/>
                  </a:cubicBezTo>
                  <a:cubicBezTo>
                    <a:pt x="389" y="273"/>
                    <a:pt x="394" y="276"/>
                    <a:pt x="400" y="277"/>
                  </a:cubicBezTo>
                  <a:cubicBezTo>
                    <a:pt x="401" y="295"/>
                    <a:pt x="404" y="314"/>
                    <a:pt x="406" y="329"/>
                  </a:cubicBezTo>
                  <a:cubicBezTo>
                    <a:pt x="409" y="350"/>
                    <a:pt x="408" y="380"/>
                    <a:pt x="413" y="401"/>
                  </a:cubicBezTo>
                  <a:cubicBezTo>
                    <a:pt x="419" y="423"/>
                    <a:pt x="433" y="430"/>
                    <a:pt x="434" y="452"/>
                  </a:cubicBezTo>
                  <a:cubicBezTo>
                    <a:pt x="425" y="438"/>
                    <a:pt x="409" y="424"/>
                    <a:pt x="395" y="423"/>
                  </a:cubicBezTo>
                  <a:cubicBezTo>
                    <a:pt x="395" y="423"/>
                    <a:pt x="395" y="423"/>
                    <a:pt x="395" y="423"/>
                  </a:cubicBezTo>
                  <a:cubicBezTo>
                    <a:pt x="393" y="425"/>
                    <a:pt x="391" y="427"/>
                    <a:pt x="389" y="428"/>
                  </a:cubicBezTo>
                  <a:cubicBezTo>
                    <a:pt x="392" y="449"/>
                    <a:pt x="408" y="474"/>
                    <a:pt x="426" y="494"/>
                  </a:cubicBezTo>
                  <a:cubicBezTo>
                    <a:pt x="420" y="511"/>
                    <a:pt x="412" y="528"/>
                    <a:pt x="410" y="543"/>
                  </a:cubicBezTo>
                  <a:cubicBezTo>
                    <a:pt x="399" y="563"/>
                    <a:pt x="399" y="587"/>
                    <a:pt x="429" y="593"/>
                  </a:cubicBezTo>
                  <a:cubicBezTo>
                    <a:pt x="436" y="594"/>
                    <a:pt x="450" y="589"/>
                    <a:pt x="462" y="582"/>
                  </a:cubicBezTo>
                  <a:cubicBezTo>
                    <a:pt x="464" y="582"/>
                    <a:pt x="467" y="583"/>
                    <a:pt x="469" y="584"/>
                  </a:cubicBezTo>
                  <a:cubicBezTo>
                    <a:pt x="478" y="592"/>
                    <a:pt x="470" y="609"/>
                    <a:pt x="476" y="617"/>
                  </a:cubicBezTo>
                  <a:cubicBezTo>
                    <a:pt x="494" y="640"/>
                    <a:pt x="509" y="627"/>
                    <a:pt x="535" y="625"/>
                  </a:cubicBezTo>
                  <a:cubicBezTo>
                    <a:pt x="474" y="652"/>
                    <a:pt x="533" y="660"/>
                    <a:pt x="548" y="676"/>
                  </a:cubicBezTo>
                  <a:cubicBezTo>
                    <a:pt x="578" y="707"/>
                    <a:pt x="539" y="739"/>
                    <a:pt x="586" y="763"/>
                  </a:cubicBezTo>
                  <a:cubicBezTo>
                    <a:pt x="622" y="782"/>
                    <a:pt x="643" y="767"/>
                    <a:pt x="673" y="752"/>
                  </a:cubicBezTo>
                  <a:cubicBezTo>
                    <a:pt x="700" y="739"/>
                    <a:pt x="732" y="734"/>
                    <a:pt x="759" y="723"/>
                  </a:cubicBezTo>
                  <a:cubicBezTo>
                    <a:pt x="766" y="755"/>
                    <a:pt x="779" y="764"/>
                    <a:pt x="801" y="783"/>
                  </a:cubicBezTo>
                  <a:cubicBezTo>
                    <a:pt x="781" y="793"/>
                    <a:pt x="761" y="806"/>
                    <a:pt x="735" y="806"/>
                  </a:cubicBezTo>
                  <a:cubicBezTo>
                    <a:pt x="735" y="836"/>
                    <a:pt x="777" y="850"/>
                    <a:pt x="778" y="881"/>
                  </a:cubicBezTo>
                  <a:cubicBezTo>
                    <a:pt x="778" y="899"/>
                    <a:pt x="758" y="912"/>
                    <a:pt x="747" y="929"/>
                  </a:cubicBezTo>
                  <a:cubicBezTo>
                    <a:pt x="708" y="983"/>
                    <a:pt x="665" y="1069"/>
                    <a:pt x="653" y="1134"/>
                  </a:cubicBezTo>
                  <a:cubicBezTo>
                    <a:pt x="642" y="1189"/>
                    <a:pt x="643" y="1245"/>
                    <a:pt x="641" y="1301"/>
                  </a:cubicBezTo>
                  <a:cubicBezTo>
                    <a:pt x="624" y="1277"/>
                    <a:pt x="600" y="1253"/>
                    <a:pt x="582" y="1226"/>
                  </a:cubicBezTo>
                  <a:cubicBezTo>
                    <a:pt x="566" y="1203"/>
                    <a:pt x="561" y="1168"/>
                    <a:pt x="535" y="1154"/>
                  </a:cubicBezTo>
                  <a:cubicBezTo>
                    <a:pt x="516" y="1171"/>
                    <a:pt x="496" y="1184"/>
                    <a:pt x="477" y="1203"/>
                  </a:cubicBezTo>
                  <a:cubicBezTo>
                    <a:pt x="498" y="1178"/>
                    <a:pt x="498" y="1178"/>
                    <a:pt x="498" y="1178"/>
                  </a:cubicBezTo>
                  <a:cubicBezTo>
                    <a:pt x="440" y="1149"/>
                    <a:pt x="472" y="1040"/>
                    <a:pt x="417" y="997"/>
                  </a:cubicBezTo>
                  <a:cubicBezTo>
                    <a:pt x="394" y="979"/>
                    <a:pt x="372" y="972"/>
                    <a:pt x="346" y="961"/>
                  </a:cubicBezTo>
                  <a:cubicBezTo>
                    <a:pt x="337" y="957"/>
                    <a:pt x="327" y="953"/>
                    <a:pt x="317" y="948"/>
                  </a:cubicBezTo>
                  <a:cubicBezTo>
                    <a:pt x="297" y="923"/>
                    <a:pt x="254" y="901"/>
                    <a:pt x="237" y="910"/>
                  </a:cubicBezTo>
                  <a:cubicBezTo>
                    <a:pt x="236" y="919"/>
                    <a:pt x="239" y="930"/>
                    <a:pt x="245" y="936"/>
                  </a:cubicBezTo>
                  <a:cubicBezTo>
                    <a:pt x="256" y="966"/>
                    <a:pt x="305" y="986"/>
                    <a:pt x="317" y="1014"/>
                  </a:cubicBezTo>
                  <a:cubicBezTo>
                    <a:pt x="295" y="1018"/>
                    <a:pt x="270" y="1014"/>
                    <a:pt x="246" y="1008"/>
                  </a:cubicBezTo>
                  <a:cubicBezTo>
                    <a:pt x="233" y="984"/>
                    <a:pt x="208" y="960"/>
                    <a:pt x="188" y="959"/>
                  </a:cubicBezTo>
                  <a:cubicBezTo>
                    <a:pt x="191" y="965"/>
                    <a:pt x="193" y="974"/>
                    <a:pt x="196" y="979"/>
                  </a:cubicBezTo>
                  <a:cubicBezTo>
                    <a:pt x="179" y="964"/>
                    <a:pt x="130" y="895"/>
                    <a:pt x="105" y="933"/>
                  </a:cubicBezTo>
                  <a:cubicBezTo>
                    <a:pt x="113" y="942"/>
                    <a:pt x="121" y="949"/>
                    <a:pt x="129" y="957"/>
                  </a:cubicBezTo>
                  <a:cubicBezTo>
                    <a:pt x="107" y="942"/>
                    <a:pt x="82" y="933"/>
                    <a:pt x="60" y="941"/>
                  </a:cubicBezTo>
                  <a:cubicBezTo>
                    <a:pt x="0" y="963"/>
                    <a:pt x="79" y="976"/>
                    <a:pt x="106" y="987"/>
                  </a:cubicBezTo>
                  <a:cubicBezTo>
                    <a:pt x="125" y="1001"/>
                    <a:pt x="142" y="1019"/>
                    <a:pt x="161" y="1032"/>
                  </a:cubicBezTo>
                  <a:cubicBezTo>
                    <a:pt x="192" y="1052"/>
                    <a:pt x="212" y="1076"/>
                    <a:pt x="241" y="1099"/>
                  </a:cubicBezTo>
                  <a:cubicBezTo>
                    <a:pt x="268" y="1122"/>
                    <a:pt x="312" y="1130"/>
                    <a:pt x="334" y="1153"/>
                  </a:cubicBezTo>
                  <a:cubicBezTo>
                    <a:pt x="358" y="1179"/>
                    <a:pt x="378" y="1214"/>
                    <a:pt x="372" y="1242"/>
                  </a:cubicBezTo>
                  <a:cubicBezTo>
                    <a:pt x="358" y="1249"/>
                    <a:pt x="345" y="1256"/>
                    <a:pt x="330" y="1261"/>
                  </a:cubicBezTo>
                  <a:cubicBezTo>
                    <a:pt x="343" y="1272"/>
                    <a:pt x="351" y="1291"/>
                    <a:pt x="362" y="1307"/>
                  </a:cubicBezTo>
                  <a:cubicBezTo>
                    <a:pt x="364" y="1313"/>
                    <a:pt x="367" y="1319"/>
                    <a:pt x="369" y="1324"/>
                  </a:cubicBezTo>
                  <a:cubicBezTo>
                    <a:pt x="386" y="1373"/>
                    <a:pt x="424" y="1416"/>
                    <a:pt x="441" y="1464"/>
                  </a:cubicBezTo>
                  <a:cubicBezTo>
                    <a:pt x="445" y="1476"/>
                    <a:pt x="447" y="1489"/>
                    <a:pt x="448" y="1502"/>
                  </a:cubicBezTo>
                  <a:cubicBezTo>
                    <a:pt x="1419" y="1502"/>
                    <a:pt x="1419" y="1502"/>
                    <a:pt x="1419" y="1502"/>
                  </a:cubicBezTo>
                  <a:lnTo>
                    <a:pt x="1385" y="1326"/>
                  </a:lnTo>
                  <a:close/>
                  <a:moveTo>
                    <a:pt x="391" y="253"/>
                  </a:moveTo>
                  <a:cubicBezTo>
                    <a:pt x="388" y="255"/>
                    <a:pt x="385" y="257"/>
                    <a:pt x="384" y="259"/>
                  </a:cubicBezTo>
                  <a:cubicBezTo>
                    <a:pt x="383" y="249"/>
                    <a:pt x="384" y="241"/>
                    <a:pt x="391" y="235"/>
                  </a:cubicBezTo>
                  <a:cubicBezTo>
                    <a:pt x="391" y="235"/>
                    <a:pt x="391" y="236"/>
                    <a:pt x="391" y="237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9" y="242"/>
                    <a:pt x="390" y="242"/>
                    <a:pt x="392" y="241"/>
                  </a:cubicBezTo>
                  <a:cubicBezTo>
                    <a:pt x="392" y="245"/>
                    <a:pt x="392" y="249"/>
                    <a:pt x="391" y="253"/>
                  </a:cubicBezTo>
                  <a:close/>
                  <a:moveTo>
                    <a:pt x="431" y="478"/>
                  </a:moveTo>
                  <a:cubicBezTo>
                    <a:pt x="421" y="461"/>
                    <a:pt x="410" y="443"/>
                    <a:pt x="397" y="430"/>
                  </a:cubicBezTo>
                  <a:cubicBezTo>
                    <a:pt x="403" y="433"/>
                    <a:pt x="410" y="435"/>
                    <a:pt x="414" y="439"/>
                  </a:cubicBezTo>
                  <a:cubicBezTo>
                    <a:pt x="422" y="446"/>
                    <a:pt x="427" y="457"/>
                    <a:pt x="434" y="463"/>
                  </a:cubicBezTo>
                  <a:cubicBezTo>
                    <a:pt x="433" y="468"/>
                    <a:pt x="432" y="473"/>
                    <a:pt x="431" y="478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" name="Picture 8">
            <a:extLst>
              <a:ext uri="{FF2B5EF4-FFF2-40B4-BE49-F238E27FC236}">
                <a16:creationId xmlns:a16="http://schemas.microsoft.com/office/drawing/2014/main" id="{EB0020B1-8871-4D22-965E-82DADE6F1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500FC4-D111-40EE-B848-9FE6AFCCA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24" y="1283676"/>
            <a:ext cx="4713068" cy="2171700"/>
          </a:xfrm>
          <a:prstGeom prst="wedgeEllipseCallout">
            <a:avLst>
              <a:gd name="adj1" fmla="val -31093"/>
              <a:gd name="adj2" fmla="val 36994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30907-7AE2-4410-BD15-8FB784AA75F0}"/>
              </a:ext>
            </a:extLst>
          </p:cNvPr>
          <p:cNvSpPr txBox="1"/>
          <p:nvPr/>
        </p:nvSpPr>
        <p:spPr>
          <a:xfrm>
            <a:off x="3723851" y="1433893"/>
            <a:ext cx="1568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Urgency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Risk Needs </a:t>
            </a:r>
          </a:p>
        </p:txBody>
      </p:sp>
    </p:spTree>
    <p:extLst>
      <p:ext uri="{BB962C8B-B14F-4D97-AF65-F5344CB8AC3E}">
        <p14:creationId xmlns:p14="http://schemas.microsoft.com/office/powerpoint/2010/main" val="26828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1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79" y="459498"/>
            <a:ext cx="10403490" cy="6009386"/>
          </a:xfrm>
          <a:prstGeom prst="rect">
            <a:avLst/>
          </a:prstGeom>
        </p:spPr>
      </p:pic>
      <p:sp>
        <p:nvSpPr>
          <p:cNvPr id="35" name="Title 7b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r>
              <a:rPr lang="en-US" sz="3200" kern="0" dirty="0"/>
              <a:t>Avoid a 2</a:t>
            </a:r>
            <a:r>
              <a:rPr lang="en-US" sz="3200" kern="0" baseline="30000" dirty="0"/>
              <a:t>nd</a:t>
            </a:r>
            <a:r>
              <a:rPr lang="en-US" sz="3200" kern="0" dirty="0"/>
              <a:t> best solution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684962" y="1955580"/>
            <a:ext cx="4448710" cy="3582191"/>
            <a:chOff x="1684962" y="1955580"/>
            <a:chExt cx="4448710" cy="3582191"/>
          </a:xfrm>
        </p:grpSpPr>
        <p:sp>
          <p:nvSpPr>
            <p:cNvPr id="27" name="Freeform 26"/>
            <p:cNvSpPr/>
            <p:nvPr/>
          </p:nvSpPr>
          <p:spPr>
            <a:xfrm>
              <a:off x="2075381" y="3852810"/>
              <a:ext cx="893852" cy="1243172"/>
            </a:xfrm>
            <a:custGeom>
              <a:avLst/>
              <a:gdLst>
                <a:gd name="connsiteX0" fmla="*/ 0 w 667821"/>
                <a:gd name="connsiteY0" fmla="*/ 946635 h 946635"/>
                <a:gd name="connsiteX1" fmla="*/ 472612 w 667821"/>
                <a:gd name="connsiteY1" fmla="*/ 42509 h 946635"/>
                <a:gd name="connsiteX2" fmla="*/ 667821 w 667821"/>
                <a:gd name="connsiteY2" fmla="*/ 124703 h 946635"/>
                <a:gd name="connsiteX0" fmla="*/ 0 w 893852"/>
                <a:gd name="connsiteY0" fmla="*/ 1243172 h 1243172"/>
                <a:gd name="connsiteX1" fmla="*/ 472612 w 893852"/>
                <a:gd name="connsiteY1" fmla="*/ 339046 h 1243172"/>
                <a:gd name="connsiteX2" fmla="*/ 893852 w 893852"/>
                <a:gd name="connsiteY2" fmla="*/ 0 h 124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852" h="1243172">
                  <a:moveTo>
                    <a:pt x="0" y="1243172"/>
                  </a:moveTo>
                  <a:cubicBezTo>
                    <a:pt x="180654" y="859603"/>
                    <a:pt x="323637" y="546241"/>
                    <a:pt x="472612" y="339046"/>
                  </a:cubicBezTo>
                  <a:cubicBezTo>
                    <a:pt x="621587" y="131851"/>
                    <a:pt x="664396" y="20548"/>
                    <a:pt x="893852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178121" y="1955580"/>
              <a:ext cx="3955551" cy="3181499"/>
            </a:xfrm>
            <a:custGeom>
              <a:avLst/>
              <a:gdLst>
                <a:gd name="connsiteX0" fmla="*/ 0 w 3955551"/>
                <a:gd name="connsiteY0" fmla="*/ 3165894 h 3165894"/>
                <a:gd name="connsiteX1" fmla="*/ 1089061 w 3955551"/>
                <a:gd name="connsiteY1" fmla="*/ 2302864 h 3165894"/>
                <a:gd name="connsiteX2" fmla="*/ 1787704 w 3955551"/>
                <a:gd name="connsiteY2" fmla="*/ 2528896 h 3165894"/>
                <a:gd name="connsiteX3" fmla="*/ 2815119 w 3955551"/>
                <a:gd name="connsiteY3" fmla="*/ 2272042 h 3165894"/>
                <a:gd name="connsiteX4" fmla="*/ 3688423 w 3955551"/>
                <a:gd name="connsiteY4" fmla="*/ 340500 h 3165894"/>
                <a:gd name="connsiteX5" fmla="*/ 3955551 w 3955551"/>
                <a:gd name="connsiteY5" fmla="*/ 11727 h 3165894"/>
                <a:gd name="connsiteX0" fmla="*/ 0 w 3955551"/>
                <a:gd name="connsiteY0" fmla="*/ 3165894 h 3165894"/>
                <a:gd name="connsiteX1" fmla="*/ 1089061 w 3955551"/>
                <a:gd name="connsiteY1" fmla="*/ 2302864 h 3165894"/>
                <a:gd name="connsiteX2" fmla="*/ 2157573 w 3955551"/>
                <a:gd name="connsiteY2" fmla="*/ 2621363 h 3165894"/>
                <a:gd name="connsiteX3" fmla="*/ 2815119 w 3955551"/>
                <a:gd name="connsiteY3" fmla="*/ 2272042 h 3165894"/>
                <a:gd name="connsiteX4" fmla="*/ 3688423 w 3955551"/>
                <a:gd name="connsiteY4" fmla="*/ 340500 h 3165894"/>
                <a:gd name="connsiteX5" fmla="*/ 3955551 w 3955551"/>
                <a:gd name="connsiteY5" fmla="*/ 11727 h 3165894"/>
                <a:gd name="connsiteX0" fmla="*/ 0 w 3955551"/>
                <a:gd name="connsiteY0" fmla="*/ 3162233 h 3162233"/>
                <a:gd name="connsiteX1" fmla="*/ 1089061 w 3955551"/>
                <a:gd name="connsiteY1" fmla="*/ 2299203 h 3162233"/>
                <a:gd name="connsiteX2" fmla="*/ 2157573 w 3955551"/>
                <a:gd name="connsiteY2" fmla="*/ 2617702 h 3162233"/>
                <a:gd name="connsiteX3" fmla="*/ 2681555 w 3955551"/>
                <a:gd name="connsiteY3" fmla="*/ 2073173 h 3162233"/>
                <a:gd name="connsiteX4" fmla="*/ 3688423 w 3955551"/>
                <a:gd name="connsiteY4" fmla="*/ 336839 h 3162233"/>
                <a:gd name="connsiteX5" fmla="*/ 3955551 w 3955551"/>
                <a:gd name="connsiteY5" fmla="*/ 8066 h 3162233"/>
                <a:gd name="connsiteX0" fmla="*/ 0 w 3955551"/>
                <a:gd name="connsiteY0" fmla="*/ 3162715 h 3162715"/>
                <a:gd name="connsiteX1" fmla="*/ 1089061 w 3955551"/>
                <a:gd name="connsiteY1" fmla="*/ 2299685 h 3162715"/>
                <a:gd name="connsiteX2" fmla="*/ 2157573 w 3955551"/>
                <a:gd name="connsiteY2" fmla="*/ 2618184 h 3162715"/>
                <a:gd name="connsiteX3" fmla="*/ 2887039 w 3955551"/>
                <a:gd name="connsiteY3" fmla="*/ 2104478 h 3162715"/>
                <a:gd name="connsiteX4" fmla="*/ 3688423 w 3955551"/>
                <a:gd name="connsiteY4" fmla="*/ 337321 h 3162715"/>
                <a:gd name="connsiteX5" fmla="*/ 3955551 w 3955551"/>
                <a:gd name="connsiteY5" fmla="*/ 8548 h 3162715"/>
                <a:gd name="connsiteX0" fmla="*/ 0 w 3955551"/>
                <a:gd name="connsiteY0" fmla="*/ 3162715 h 3162715"/>
                <a:gd name="connsiteX1" fmla="*/ 1089061 w 3955551"/>
                <a:gd name="connsiteY1" fmla="*/ 2299685 h 3162715"/>
                <a:gd name="connsiteX2" fmla="*/ 2157573 w 3955551"/>
                <a:gd name="connsiteY2" fmla="*/ 2618184 h 3162715"/>
                <a:gd name="connsiteX3" fmla="*/ 2887039 w 3955551"/>
                <a:gd name="connsiteY3" fmla="*/ 2104478 h 3162715"/>
                <a:gd name="connsiteX4" fmla="*/ 3688423 w 3955551"/>
                <a:gd name="connsiteY4" fmla="*/ 337321 h 3162715"/>
                <a:gd name="connsiteX5" fmla="*/ 3955551 w 3955551"/>
                <a:gd name="connsiteY5" fmla="*/ 8548 h 3162715"/>
                <a:gd name="connsiteX0" fmla="*/ 0 w 3955551"/>
                <a:gd name="connsiteY0" fmla="*/ 3178837 h 3178837"/>
                <a:gd name="connsiteX1" fmla="*/ 1089061 w 3955551"/>
                <a:gd name="connsiteY1" fmla="*/ 2315807 h 3178837"/>
                <a:gd name="connsiteX2" fmla="*/ 2157573 w 3955551"/>
                <a:gd name="connsiteY2" fmla="*/ 2634306 h 3178837"/>
                <a:gd name="connsiteX3" fmla="*/ 2887039 w 3955551"/>
                <a:gd name="connsiteY3" fmla="*/ 2120600 h 3178837"/>
                <a:gd name="connsiteX4" fmla="*/ 3616504 w 3955551"/>
                <a:gd name="connsiteY4" fmla="*/ 271250 h 3178837"/>
                <a:gd name="connsiteX5" fmla="*/ 3955551 w 3955551"/>
                <a:gd name="connsiteY5" fmla="*/ 24670 h 3178837"/>
                <a:gd name="connsiteX0" fmla="*/ 0 w 3955551"/>
                <a:gd name="connsiteY0" fmla="*/ 3181499 h 3181499"/>
                <a:gd name="connsiteX1" fmla="*/ 1089061 w 3955551"/>
                <a:gd name="connsiteY1" fmla="*/ 2318469 h 3181499"/>
                <a:gd name="connsiteX2" fmla="*/ 2157573 w 3955551"/>
                <a:gd name="connsiteY2" fmla="*/ 2636968 h 3181499"/>
                <a:gd name="connsiteX3" fmla="*/ 2887039 w 3955551"/>
                <a:gd name="connsiteY3" fmla="*/ 2123262 h 3181499"/>
                <a:gd name="connsiteX4" fmla="*/ 3616504 w 3955551"/>
                <a:gd name="connsiteY4" fmla="*/ 273912 h 3181499"/>
                <a:gd name="connsiteX5" fmla="*/ 3955551 w 3955551"/>
                <a:gd name="connsiteY5" fmla="*/ 27332 h 318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5551" h="3181499">
                  <a:moveTo>
                    <a:pt x="0" y="3181499"/>
                  </a:moveTo>
                  <a:cubicBezTo>
                    <a:pt x="395555" y="2803067"/>
                    <a:pt x="729465" y="2409224"/>
                    <a:pt x="1089061" y="2318469"/>
                  </a:cubicBezTo>
                  <a:cubicBezTo>
                    <a:pt x="1448657" y="2227714"/>
                    <a:pt x="1857910" y="2669503"/>
                    <a:pt x="2157573" y="2636968"/>
                  </a:cubicBezTo>
                  <a:cubicBezTo>
                    <a:pt x="2457236" y="2604434"/>
                    <a:pt x="2643884" y="2517105"/>
                    <a:pt x="2887039" y="2123262"/>
                  </a:cubicBezTo>
                  <a:cubicBezTo>
                    <a:pt x="3130194" y="1729419"/>
                    <a:pt x="3407597" y="633508"/>
                    <a:pt x="3616504" y="273912"/>
                  </a:cubicBezTo>
                  <a:cubicBezTo>
                    <a:pt x="3825411" y="-85684"/>
                    <a:pt x="3917023" y="3359"/>
                    <a:pt x="3955551" y="27332"/>
                  </a:cubicBezTo>
                </a:path>
              </a:pathLst>
            </a:custGeom>
            <a:noFill/>
            <a:ln w="76200">
              <a:solidFill>
                <a:srgbClr val="00CC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ross 25"/>
            <p:cNvSpPr/>
            <p:nvPr/>
          </p:nvSpPr>
          <p:spPr>
            <a:xfrm rot="3360502">
              <a:off x="1695236" y="4808306"/>
              <a:ext cx="719191" cy="739740"/>
            </a:xfrm>
            <a:prstGeom prst="plus">
              <a:avLst>
                <a:gd name="adj" fmla="val 37857"/>
              </a:avLst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0" lon="2400000" rev="6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4401" y="3321591"/>
            <a:ext cx="2003460" cy="520944"/>
            <a:chOff x="914401" y="3321591"/>
            <a:chExt cx="2003460" cy="520944"/>
          </a:xfrm>
        </p:grpSpPr>
        <p:sp>
          <p:nvSpPr>
            <p:cNvPr id="11" name="TextBox 10"/>
            <p:cNvSpPr txBox="1"/>
            <p:nvPr/>
          </p:nvSpPr>
          <p:spPr>
            <a:xfrm>
              <a:off x="914401" y="3321591"/>
              <a:ext cx="1202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best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106202" y="3801438"/>
              <a:ext cx="811659" cy="4109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191855" y="1417832"/>
            <a:ext cx="1972639" cy="523984"/>
            <a:chOff x="4191855" y="1417832"/>
            <a:chExt cx="1972639" cy="523984"/>
          </a:xfrm>
        </p:grpSpPr>
        <p:sp>
          <p:nvSpPr>
            <p:cNvPr id="18" name="TextBox 17"/>
            <p:cNvSpPr txBox="1"/>
            <p:nvPr/>
          </p:nvSpPr>
          <p:spPr>
            <a:xfrm>
              <a:off x="4191855" y="1417832"/>
              <a:ext cx="122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Optimal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393933" y="1921267"/>
              <a:ext cx="770561" cy="2054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" y="-61689"/>
            <a:ext cx="9336974" cy="6766560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4"/>
          <a:stretch/>
        </p:blipFill>
        <p:spPr bwMode="auto">
          <a:xfrm>
            <a:off x="0" y="5856514"/>
            <a:ext cx="9212263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itle 7c"/>
          <p:cNvSpPr txBox="1">
            <a:spLocks/>
          </p:cNvSpPr>
          <p:nvPr/>
        </p:nvSpPr>
        <p:spPr bwMode="auto">
          <a:xfrm>
            <a:off x="232306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customer achieve</a:t>
            </a:r>
          </a:p>
          <a:p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value</a:t>
            </a:r>
          </a:p>
        </p:txBody>
      </p:sp>
      <p:pic>
        <p:nvPicPr>
          <p:cNvPr id="19" name="Picture 2" descr="http://www.clker.com/cliparts/7/I/r/7/k/w/arrow-md.png">
            <a:extLst>
              <a:ext uri="{FF2B5EF4-FFF2-40B4-BE49-F238E27FC236}">
                <a16:creationId xmlns:a16="http://schemas.microsoft.com/office/drawing/2014/main" id="{D5C4B041-E5E3-4140-AE83-A47093A2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8068" flipH="1">
            <a:off x="6408539" y="770325"/>
            <a:ext cx="830366" cy="73316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0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6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33333E-6 L 0.06823 -0.01527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03" y="-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6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33333E-6 L 0.06823 -0.01527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03" y="-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E97C4-363F-4041-8A21-90924308B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EA76D3-56B9-4232-A4AC-21572A3AB8F0}"/>
              </a:ext>
            </a:extLst>
          </p:cNvPr>
          <p:cNvSpPr/>
          <p:nvPr/>
        </p:nvSpPr>
        <p:spPr>
          <a:xfrm>
            <a:off x="0" y="-130629"/>
            <a:ext cx="9231086" cy="16764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32000">
                <a:schemeClr val="accent4">
                  <a:lumMod val="100000"/>
                  <a:alpha val="74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17E88DF-7F51-4DFE-829D-EF402AF9A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3823B-46DD-4D2C-BBE3-1FDCAD05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Customization of the Call</a:t>
            </a:r>
          </a:p>
        </p:txBody>
      </p:sp>
    </p:spTree>
    <p:extLst>
      <p:ext uri="{BB962C8B-B14F-4D97-AF65-F5344CB8AC3E}">
        <p14:creationId xmlns:p14="http://schemas.microsoft.com/office/powerpoint/2010/main" val="20180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23D68B-4A79-4B29-A044-387074BB2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497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A4722-932B-4451-98CA-AC82A86C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3"/>
            <a:ext cx="9143999" cy="649827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9441977-E1A5-495A-8EDF-8D7CF8890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80228-AFD1-47D6-B49B-DAAED8D9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Committed Position – going “all in”</a:t>
            </a:r>
          </a:p>
        </p:txBody>
      </p:sp>
      <p:pic>
        <p:nvPicPr>
          <p:cNvPr id="11" name="Picture 10" hidden="1">
            <a:extLst>
              <a:ext uri="{FF2B5EF4-FFF2-40B4-BE49-F238E27FC236}">
                <a16:creationId xmlns:a16="http://schemas.microsoft.com/office/drawing/2014/main" id="{47F4A03B-9860-49F9-BF94-59E4ED6D73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90"/>
          <a:stretch/>
        </p:blipFill>
        <p:spPr>
          <a:xfrm>
            <a:off x="0" y="180163"/>
            <a:ext cx="9144000" cy="17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A62C55-6135-4251-BACC-65295ED75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699" cy="6620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A9C6B-C788-435F-A70F-1AD09C30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0189" cy="66206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2FECFD-5BF4-49E7-BB42-FDB59AF101B4}"/>
              </a:ext>
            </a:extLst>
          </p:cNvPr>
          <p:cNvSpPr/>
          <p:nvPr/>
        </p:nvSpPr>
        <p:spPr>
          <a:xfrm>
            <a:off x="0" y="-130629"/>
            <a:ext cx="9231086" cy="16764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32000">
                <a:schemeClr val="accent4">
                  <a:lumMod val="100000"/>
                  <a:alpha val="74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DABFF17-3D03-4F51-B3FF-28F0AD781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9"/>
          <a:stretch/>
        </p:blipFill>
        <p:spPr bwMode="auto">
          <a:xfrm>
            <a:off x="0" y="5863770"/>
            <a:ext cx="9212263" cy="9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FF44D8-D2EB-4AE4-9A64-430A60F43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61" t="-12824" r="46160" b="32583"/>
          <a:stretch/>
        </p:blipFill>
        <p:spPr>
          <a:xfrm rot="19382672">
            <a:off x="-2808514" y="-849086"/>
            <a:ext cx="7772401" cy="5312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needle" hidden="1">
            <a:extLst>
              <a:ext uri="{FF2B5EF4-FFF2-40B4-BE49-F238E27FC236}">
                <a16:creationId xmlns:a16="http://schemas.microsoft.com/office/drawing/2014/main" id="{0DB02A1E-1288-42EF-A58E-ED9F4D55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2316">
            <a:off x="429186" y="-1545771"/>
            <a:ext cx="7534514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C619A-2B55-4BD4-9E9A-CCFE68D8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Disruptive Selling</a:t>
            </a:r>
          </a:p>
        </p:txBody>
      </p:sp>
    </p:spTree>
    <p:extLst>
      <p:ext uri="{BB962C8B-B14F-4D97-AF65-F5344CB8AC3E}">
        <p14:creationId xmlns:p14="http://schemas.microsoft.com/office/powerpoint/2010/main" val="2933461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7"/>
          <a:stretch/>
        </p:blipFill>
        <p:spPr bwMode="auto">
          <a:xfrm>
            <a:off x="277917" y="711603"/>
            <a:ext cx="7529651" cy="426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33"/>
          <p:cNvSpPr/>
          <p:nvPr/>
        </p:nvSpPr>
        <p:spPr>
          <a:xfrm>
            <a:off x="167478" y="4631161"/>
            <a:ext cx="9219304" cy="1333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If we don’t talk to the right person…</a:t>
            </a:r>
          </a:p>
        </p:txBody>
      </p:sp>
      <p:sp>
        <p:nvSpPr>
          <p:cNvPr id="26" name="Freeform 23"/>
          <p:cNvSpPr>
            <a:spLocks/>
          </p:cNvSpPr>
          <p:nvPr/>
        </p:nvSpPr>
        <p:spPr bwMode="auto">
          <a:xfrm rot="18523952" flipV="1">
            <a:off x="2005714" y="1641747"/>
            <a:ext cx="2171741" cy="1612900"/>
          </a:xfrm>
          <a:custGeom>
            <a:avLst/>
            <a:gdLst>
              <a:gd name="T0" fmla="*/ 628 w 1633"/>
              <a:gd name="T1" fmla="*/ 1016 h 1016"/>
              <a:gd name="T2" fmla="*/ 0 w 1633"/>
              <a:gd name="T3" fmla="*/ 1016 h 1016"/>
              <a:gd name="T4" fmla="*/ 0 w 1633"/>
              <a:gd name="T5" fmla="*/ 1000 h 1016"/>
              <a:gd name="T6" fmla="*/ 621 w 1633"/>
              <a:gd name="T7" fmla="*/ 1000 h 1016"/>
              <a:gd name="T8" fmla="*/ 1622 w 1633"/>
              <a:gd name="T9" fmla="*/ 0 h 1016"/>
              <a:gd name="T10" fmla="*/ 1633 w 1633"/>
              <a:gd name="T11" fmla="*/ 11 h 1016"/>
              <a:gd name="T12" fmla="*/ 628 w 1633"/>
              <a:gd name="T13" fmla="*/ 1016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3" h="1016">
                <a:moveTo>
                  <a:pt x="628" y="1016"/>
                </a:moveTo>
                <a:lnTo>
                  <a:pt x="0" y="1016"/>
                </a:lnTo>
                <a:lnTo>
                  <a:pt x="0" y="1000"/>
                </a:lnTo>
                <a:lnTo>
                  <a:pt x="621" y="1000"/>
                </a:lnTo>
                <a:lnTo>
                  <a:pt x="1622" y="0"/>
                </a:lnTo>
                <a:lnTo>
                  <a:pt x="1633" y="11"/>
                </a:lnTo>
                <a:lnTo>
                  <a:pt x="628" y="1016"/>
                </a:lnTo>
                <a:close/>
              </a:path>
            </a:pathLst>
          </a:custGeom>
          <a:solidFill>
            <a:srgbClr val="00A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91331" y="225513"/>
            <a:ext cx="8229600" cy="91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Escalation to real DM</a:t>
            </a:r>
          </a:p>
        </p:txBody>
      </p:sp>
      <p:grpSp>
        <p:nvGrpSpPr>
          <p:cNvPr id="36" name="dude"/>
          <p:cNvGrpSpPr/>
          <p:nvPr/>
        </p:nvGrpSpPr>
        <p:grpSpPr>
          <a:xfrm>
            <a:off x="6921500" y="2617788"/>
            <a:ext cx="1989138" cy="5037137"/>
            <a:chOff x="6921500" y="2617788"/>
            <a:chExt cx="1989138" cy="50371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934200" y="2617788"/>
              <a:ext cx="1965325" cy="501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6921500" y="3224213"/>
              <a:ext cx="1989138" cy="4430712"/>
            </a:xfrm>
            <a:custGeom>
              <a:avLst/>
              <a:gdLst>
                <a:gd name="T0" fmla="*/ 265 w 756"/>
                <a:gd name="T1" fmla="*/ 45 h 1687"/>
                <a:gd name="T2" fmla="*/ 174 w 756"/>
                <a:gd name="T3" fmla="*/ 156 h 1687"/>
                <a:gd name="T4" fmla="*/ 149 w 756"/>
                <a:gd name="T5" fmla="*/ 184 h 1687"/>
                <a:gd name="T6" fmla="*/ 60 w 756"/>
                <a:gd name="T7" fmla="*/ 256 h 1687"/>
                <a:gd name="T8" fmla="*/ 30 w 756"/>
                <a:gd name="T9" fmla="*/ 276 h 1687"/>
                <a:gd name="T10" fmla="*/ 23 w 756"/>
                <a:gd name="T11" fmla="*/ 383 h 1687"/>
                <a:gd name="T12" fmla="*/ 42 w 756"/>
                <a:gd name="T13" fmla="*/ 485 h 1687"/>
                <a:gd name="T14" fmla="*/ 67 w 756"/>
                <a:gd name="T15" fmla="*/ 487 h 1687"/>
                <a:gd name="T16" fmla="*/ 112 w 756"/>
                <a:gd name="T17" fmla="*/ 494 h 1687"/>
                <a:gd name="T18" fmla="*/ 140 w 756"/>
                <a:gd name="T19" fmla="*/ 533 h 1687"/>
                <a:gd name="T20" fmla="*/ 191 w 756"/>
                <a:gd name="T21" fmla="*/ 557 h 1687"/>
                <a:gd name="T22" fmla="*/ 203 w 756"/>
                <a:gd name="T23" fmla="*/ 755 h 1687"/>
                <a:gd name="T24" fmla="*/ 240 w 756"/>
                <a:gd name="T25" fmla="*/ 739 h 1687"/>
                <a:gd name="T26" fmla="*/ 226 w 756"/>
                <a:gd name="T27" fmla="*/ 961 h 1687"/>
                <a:gd name="T28" fmla="*/ 213 w 756"/>
                <a:gd name="T29" fmla="*/ 1177 h 1687"/>
                <a:gd name="T30" fmla="*/ 206 w 756"/>
                <a:gd name="T31" fmla="*/ 1343 h 1687"/>
                <a:gd name="T32" fmla="*/ 148 w 756"/>
                <a:gd name="T33" fmla="*/ 1553 h 1687"/>
                <a:gd name="T34" fmla="*/ 27 w 756"/>
                <a:gd name="T35" fmla="*/ 1654 h 1687"/>
                <a:gd name="T36" fmla="*/ 180 w 756"/>
                <a:gd name="T37" fmla="*/ 1639 h 1687"/>
                <a:gd name="T38" fmla="*/ 223 w 756"/>
                <a:gd name="T39" fmla="*/ 1591 h 1687"/>
                <a:gd name="T40" fmla="*/ 288 w 756"/>
                <a:gd name="T41" fmla="*/ 1576 h 1687"/>
                <a:gd name="T42" fmla="*/ 306 w 756"/>
                <a:gd name="T43" fmla="*/ 1475 h 1687"/>
                <a:gd name="T44" fmla="*/ 337 w 756"/>
                <a:gd name="T45" fmla="*/ 1300 h 1687"/>
                <a:gd name="T46" fmla="*/ 361 w 756"/>
                <a:gd name="T47" fmla="*/ 1128 h 1687"/>
                <a:gd name="T48" fmla="*/ 450 w 756"/>
                <a:gd name="T49" fmla="*/ 1033 h 1687"/>
                <a:gd name="T50" fmla="*/ 497 w 756"/>
                <a:gd name="T51" fmla="*/ 1297 h 1687"/>
                <a:gd name="T52" fmla="*/ 480 w 756"/>
                <a:gd name="T53" fmla="*/ 1469 h 1687"/>
                <a:gd name="T54" fmla="*/ 481 w 756"/>
                <a:gd name="T55" fmla="*/ 1560 h 1687"/>
                <a:gd name="T56" fmla="*/ 459 w 756"/>
                <a:gd name="T57" fmla="*/ 1654 h 1687"/>
                <a:gd name="T58" fmla="*/ 568 w 756"/>
                <a:gd name="T59" fmla="*/ 1630 h 1687"/>
                <a:gd name="T60" fmla="*/ 593 w 756"/>
                <a:gd name="T61" fmla="*/ 1496 h 1687"/>
                <a:gd name="T62" fmla="*/ 610 w 756"/>
                <a:gd name="T63" fmla="*/ 1363 h 1687"/>
                <a:gd name="T64" fmla="*/ 617 w 756"/>
                <a:gd name="T65" fmla="*/ 1205 h 1687"/>
                <a:gd name="T66" fmla="*/ 595 w 756"/>
                <a:gd name="T67" fmla="*/ 999 h 1687"/>
                <a:gd name="T68" fmla="*/ 612 w 756"/>
                <a:gd name="T69" fmla="*/ 923 h 1687"/>
                <a:gd name="T70" fmla="*/ 660 w 756"/>
                <a:gd name="T71" fmla="*/ 897 h 1687"/>
                <a:gd name="T72" fmla="*/ 715 w 756"/>
                <a:gd name="T73" fmla="*/ 829 h 1687"/>
                <a:gd name="T74" fmla="*/ 750 w 756"/>
                <a:gd name="T75" fmla="*/ 372 h 1687"/>
                <a:gd name="T76" fmla="*/ 719 w 756"/>
                <a:gd name="T77" fmla="*/ 149 h 1687"/>
                <a:gd name="T78" fmla="*/ 678 w 756"/>
                <a:gd name="T79" fmla="*/ 93 h 1687"/>
                <a:gd name="T80" fmla="*/ 581 w 756"/>
                <a:gd name="T81" fmla="*/ 33 h 1687"/>
                <a:gd name="T82" fmla="*/ 218 w 756"/>
                <a:gd name="T83" fmla="*/ 292 h 1687"/>
                <a:gd name="T84" fmla="*/ 217 w 756"/>
                <a:gd name="T85" fmla="*/ 459 h 1687"/>
                <a:gd name="T86" fmla="*/ 171 w 756"/>
                <a:gd name="T87" fmla="*/ 442 h 1687"/>
                <a:gd name="T88" fmla="*/ 118 w 756"/>
                <a:gd name="T89" fmla="*/ 357 h 1687"/>
                <a:gd name="T90" fmla="*/ 218 w 756"/>
                <a:gd name="T91" fmla="*/ 292 h 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6" h="1687">
                  <a:moveTo>
                    <a:pt x="294" y="29"/>
                  </a:moveTo>
                  <a:cubicBezTo>
                    <a:pt x="292" y="33"/>
                    <a:pt x="284" y="36"/>
                    <a:pt x="265" y="45"/>
                  </a:cubicBezTo>
                  <a:cubicBezTo>
                    <a:pt x="226" y="64"/>
                    <a:pt x="218" y="106"/>
                    <a:pt x="215" y="115"/>
                  </a:cubicBezTo>
                  <a:cubicBezTo>
                    <a:pt x="213" y="123"/>
                    <a:pt x="183" y="152"/>
                    <a:pt x="174" y="156"/>
                  </a:cubicBezTo>
                  <a:cubicBezTo>
                    <a:pt x="166" y="159"/>
                    <a:pt x="174" y="167"/>
                    <a:pt x="166" y="170"/>
                  </a:cubicBezTo>
                  <a:cubicBezTo>
                    <a:pt x="158" y="173"/>
                    <a:pt x="149" y="184"/>
                    <a:pt x="149" y="184"/>
                  </a:cubicBezTo>
                  <a:cubicBezTo>
                    <a:pt x="149" y="184"/>
                    <a:pt x="126" y="186"/>
                    <a:pt x="116" y="203"/>
                  </a:cubicBezTo>
                  <a:cubicBezTo>
                    <a:pt x="106" y="220"/>
                    <a:pt x="71" y="251"/>
                    <a:pt x="60" y="256"/>
                  </a:cubicBezTo>
                  <a:cubicBezTo>
                    <a:pt x="48" y="261"/>
                    <a:pt x="31" y="264"/>
                    <a:pt x="31" y="264"/>
                  </a:cubicBezTo>
                  <a:cubicBezTo>
                    <a:pt x="30" y="276"/>
                    <a:pt x="30" y="276"/>
                    <a:pt x="30" y="276"/>
                  </a:cubicBezTo>
                  <a:cubicBezTo>
                    <a:pt x="30" y="276"/>
                    <a:pt x="19" y="285"/>
                    <a:pt x="10" y="299"/>
                  </a:cubicBezTo>
                  <a:cubicBezTo>
                    <a:pt x="0" y="313"/>
                    <a:pt x="9" y="358"/>
                    <a:pt x="23" y="383"/>
                  </a:cubicBezTo>
                  <a:cubicBezTo>
                    <a:pt x="37" y="409"/>
                    <a:pt x="39" y="452"/>
                    <a:pt x="42" y="461"/>
                  </a:cubicBezTo>
                  <a:cubicBezTo>
                    <a:pt x="46" y="470"/>
                    <a:pt x="42" y="485"/>
                    <a:pt x="42" y="485"/>
                  </a:cubicBezTo>
                  <a:cubicBezTo>
                    <a:pt x="42" y="485"/>
                    <a:pt x="47" y="467"/>
                    <a:pt x="50" y="474"/>
                  </a:cubicBezTo>
                  <a:cubicBezTo>
                    <a:pt x="53" y="482"/>
                    <a:pt x="67" y="487"/>
                    <a:pt x="67" y="487"/>
                  </a:cubicBezTo>
                  <a:cubicBezTo>
                    <a:pt x="67" y="487"/>
                    <a:pt x="79" y="481"/>
                    <a:pt x="87" y="483"/>
                  </a:cubicBezTo>
                  <a:cubicBezTo>
                    <a:pt x="95" y="485"/>
                    <a:pt x="110" y="487"/>
                    <a:pt x="112" y="494"/>
                  </a:cubicBezTo>
                  <a:cubicBezTo>
                    <a:pt x="114" y="500"/>
                    <a:pt x="117" y="491"/>
                    <a:pt x="131" y="499"/>
                  </a:cubicBezTo>
                  <a:cubicBezTo>
                    <a:pt x="146" y="508"/>
                    <a:pt x="140" y="519"/>
                    <a:pt x="140" y="533"/>
                  </a:cubicBezTo>
                  <a:cubicBezTo>
                    <a:pt x="140" y="547"/>
                    <a:pt x="144" y="544"/>
                    <a:pt x="153" y="544"/>
                  </a:cubicBezTo>
                  <a:cubicBezTo>
                    <a:pt x="163" y="544"/>
                    <a:pt x="183" y="555"/>
                    <a:pt x="191" y="557"/>
                  </a:cubicBezTo>
                  <a:cubicBezTo>
                    <a:pt x="199" y="559"/>
                    <a:pt x="210" y="560"/>
                    <a:pt x="210" y="560"/>
                  </a:cubicBezTo>
                  <a:cubicBezTo>
                    <a:pt x="203" y="755"/>
                    <a:pt x="203" y="755"/>
                    <a:pt x="203" y="755"/>
                  </a:cubicBezTo>
                  <a:cubicBezTo>
                    <a:pt x="209" y="716"/>
                    <a:pt x="238" y="704"/>
                    <a:pt x="238" y="704"/>
                  </a:cubicBezTo>
                  <a:cubicBezTo>
                    <a:pt x="238" y="704"/>
                    <a:pt x="238" y="721"/>
                    <a:pt x="240" y="739"/>
                  </a:cubicBezTo>
                  <a:cubicBezTo>
                    <a:pt x="242" y="756"/>
                    <a:pt x="229" y="792"/>
                    <a:pt x="229" y="809"/>
                  </a:cubicBezTo>
                  <a:cubicBezTo>
                    <a:pt x="228" y="825"/>
                    <a:pt x="227" y="923"/>
                    <a:pt x="226" y="961"/>
                  </a:cubicBezTo>
                  <a:cubicBezTo>
                    <a:pt x="226" y="999"/>
                    <a:pt x="220" y="1057"/>
                    <a:pt x="222" y="1083"/>
                  </a:cubicBezTo>
                  <a:cubicBezTo>
                    <a:pt x="224" y="1108"/>
                    <a:pt x="214" y="1161"/>
                    <a:pt x="213" y="1177"/>
                  </a:cubicBezTo>
                  <a:cubicBezTo>
                    <a:pt x="212" y="1193"/>
                    <a:pt x="208" y="1219"/>
                    <a:pt x="203" y="1238"/>
                  </a:cubicBezTo>
                  <a:cubicBezTo>
                    <a:pt x="198" y="1256"/>
                    <a:pt x="206" y="1327"/>
                    <a:pt x="206" y="1343"/>
                  </a:cubicBezTo>
                  <a:cubicBezTo>
                    <a:pt x="206" y="1359"/>
                    <a:pt x="189" y="1426"/>
                    <a:pt x="189" y="1426"/>
                  </a:cubicBezTo>
                  <a:cubicBezTo>
                    <a:pt x="167" y="1458"/>
                    <a:pt x="157" y="1547"/>
                    <a:pt x="148" y="1553"/>
                  </a:cubicBezTo>
                  <a:cubicBezTo>
                    <a:pt x="139" y="1559"/>
                    <a:pt x="106" y="1590"/>
                    <a:pt x="76" y="1621"/>
                  </a:cubicBezTo>
                  <a:cubicBezTo>
                    <a:pt x="47" y="1652"/>
                    <a:pt x="32" y="1647"/>
                    <a:pt x="27" y="1654"/>
                  </a:cubicBezTo>
                  <a:cubicBezTo>
                    <a:pt x="21" y="1662"/>
                    <a:pt x="32" y="1669"/>
                    <a:pt x="73" y="1678"/>
                  </a:cubicBezTo>
                  <a:cubicBezTo>
                    <a:pt x="115" y="1687"/>
                    <a:pt x="170" y="1660"/>
                    <a:pt x="180" y="1639"/>
                  </a:cubicBezTo>
                  <a:cubicBezTo>
                    <a:pt x="190" y="1619"/>
                    <a:pt x="208" y="1602"/>
                    <a:pt x="208" y="1602"/>
                  </a:cubicBezTo>
                  <a:cubicBezTo>
                    <a:pt x="208" y="1602"/>
                    <a:pt x="215" y="1594"/>
                    <a:pt x="223" y="1591"/>
                  </a:cubicBezTo>
                  <a:cubicBezTo>
                    <a:pt x="232" y="1588"/>
                    <a:pt x="233" y="1606"/>
                    <a:pt x="233" y="1606"/>
                  </a:cubicBezTo>
                  <a:cubicBezTo>
                    <a:pt x="288" y="1576"/>
                    <a:pt x="288" y="1576"/>
                    <a:pt x="288" y="1576"/>
                  </a:cubicBezTo>
                  <a:cubicBezTo>
                    <a:pt x="288" y="1576"/>
                    <a:pt x="287" y="1567"/>
                    <a:pt x="289" y="1549"/>
                  </a:cubicBezTo>
                  <a:cubicBezTo>
                    <a:pt x="291" y="1531"/>
                    <a:pt x="300" y="1491"/>
                    <a:pt x="306" y="1475"/>
                  </a:cubicBezTo>
                  <a:cubicBezTo>
                    <a:pt x="311" y="1460"/>
                    <a:pt x="319" y="1410"/>
                    <a:pt x="322" y="1401"/>
                  </a:cubicBezTo>
                  <a:cubicBezTo>
                    <a:pt x="324" y="1392"/>
                    <a:pt x="333" y="1311"/>
                    <a:pt x="337" y="1300"/>
                  </a:cubicBezTo>
                  <a:cubicBezTo>
                    <a:pt x="342" y="1288"/>
                    <a:pt x="345" y="1238"/>
                    <a:pt x="346" y="1222"/>
                  </a:cubicBezTo>
                  <a:cubicBezTo>
                    <a:pt x="348" y="1206"/>
                    <a:pt x="356" y="1158"/>
                    <a:pt x="361" y="1128"/>
                  </a:cubicBezTo>
                  <a:cubicBezTo>
                    <a:pt x="366" y="1098"/>
                    <a:pt x="408" y="934"/>
                    <a:pt x="408" y="934"/>
                  </a:cubicBezTo>
                  <a:cubicBezTo>
                    <a:pt x="408" y="934"/>
                    <a:pt x="428" y="981"/>
                    <a:pt x="450" y="1033"/>
                  </a:cubicBezTo>
                  <a:cubicBezTo>
                    <a:pt x="472" y="1085"/>
                    <a:pt x="488" y="1207"/>
                    <a:pt x="491" y="1219"/>
                  </a:cubicBezTo>
                  <a:cubicBezTo>
                    <a:pt x="495" y="1231"/>
                    <a:pt x="493" y="1277"/>
                    <a:pt x="497" y="1297"/>
                  </a:cubicBezTo>
                  <a:cubicBezTo>
                    <a:pt x="501" y="1317"/>
                    <a:pt x="493" y="1403"/>
                    <a:pt x="490" y="1414"/>
                  </a:cubicBezTo>
                  <a:cubicBezTo>
                    <a:pt x="487" y="1425"/>
                    <a:pt x="489" y="1426"/>
                    <a:pt x="480" y="1469"/>
                  </a:cubicBezTo>
                  <a:cubicBezTo>
                    <a:pt x="471" y="1513"/>
                    <a:pt x="485" y="1525"/>
                    <a:pt x="485" y="1533"/>
                  </a:cubicBezTo>
                  <a:cubicBezTo>
                    <a:pt x="485" y="1540"/>
                    <a:pt x="484" y="1545"/>
                    <a:pt x="481" y="1560"/>
                  </a:cubicBezTo>
                  <a:cubicBezTo>
                    <a:pt x="478" y="1576"/>
                    <a:pt x="465" y="1604"/>
                    <a:pt x="459" y="1608"/>
                  </a:cubicBezTo>
                  <a:cubicBezTo>
                    <a:pt x="453" y="1611"/>
                    <a:pt x="448" y="1636"/>
                    <a:pt x="459" y="1654"/>
                  </a:cubicBezTo>
                  <a:cubicBezTo>
                    <a:pt x="469" y="1672"/>
                    <a:pt x="503" y="1671"/>
                    <a:pt x="519" y="1668"/>
                  </a:cubicBezTo>
                  <a:cubicBezTo>
                    <a:pt x="535" y="1666"/>
                    <a:pt x="561" y="1635"/>
                    <a:pt x="568" y="1630"/>
                  </a:cubicBezTo>
                  <a:cubicBezTo>
                    <a:pt x="575" y="1625"/>
                    <a:pt x="577" y="1577"/>
                    <a:pt x="578" y="1549"/>
                  </a:cubicBezTo>
                  <a:cubicBezTo>
                    <a:pt x="579" y="1521"/>
                    <a:pt x="592" y="1501"/>
                    <a:pt x="593" y="1496"/>
                  </a:cubicBezTo>
                  <a:cubicBezTo>
                    <a:pt x="595" y="1491"/>
                    <a:pt x="600" y="1479"/>
                    <a:pt x="605" y="1465"/>
                  </a:cubicBezTo>
                  <a:cubicBezTo>
                    <a:pt x="610" y="1451"/>
                    <a:pt x="610" y="1370"/>
                    <a:pt x="610" y="1363"/>
                  </a:cubicBezTo>
                  <a:cubicBezTo>
                    <a:pt x="610" y="1357"/>
                    <a:pt x="613" y="1340"/>
                    <a:pt x="616" y="1331"/>
                  </a:cubicBezTo>
                  <a:cubicBezTo>
                    <a:pt x="619" y="1323"/>
                    <a:pt x="616" y="1214"/>
                    <a:pt x="617" y="1205"/>
                  </a:cubicBezTo>
                  <a:cubicBezTo>
                    <a:pt x="617" y="1196"/>
                    <a:pt x="607" y="1126"/>
                    <a:pt x="604" y="1106"/>
                  </a:cubicBezTo>
                  <a:cubicBezTo>
                    <a:pt x="601" y="1086"/>
                    <a:pt x="596" y="1007"/>
                    <a:pt x="595" y="999"/>
                  </a:cubicBezTo>
                  <a:cubicBezTo>
                    <a:pt x="593" y="992"/>
                    <a:pt x="598" y="985"/>
                    <a:pt x="601" y="977"/>
                  </a:cubicBezTo>
                  <a:cubicBezTo>
                    <a:pt x="604" y="969"/>
                    <a:pt x="610" y="934"/>
                    <a:pt x="612" y="923"/>
                  </a:cubicBezTo>
                  <a:cubicBezTo>
                    <a:pt x="613" y="912"/>
                    <a:pt x="618" y="923"/>
                    <a:pt x="621" y="923"/>
                  </a:cubicBezTo>
                  <a:cubicBezTo>
                    <a:pt x="625" y="923"/>
                    <a:pt x="653" y="911"/>
                    <a:pt x="660" y="897"/>
                  </a:cubicBezTo>
                  <a:cubicBezTo>
                    <a:pt x="667" y="883"/>
                    <a:pt x="671" y="832"/>
                    <a:pt x="671" y="832"/>
                  </a:cubicBezTo>
                  <a:cubicBezTo>
                    <a:pt x="715" y="829"/>
                    <a:pt x="715" y="829"/>
                    <a:pt x="715" y="829"/>
                  </a:cubicBezTo>
                  <a:cubicBezTo>
                    <a:pt x="715" y="829"/>
                    <a:pt x="722" y="671"/>
                    <a:pt x="739" y="616"/>
                  </a:cubicBezTo>
                  <a:cubicBezTo>
                    <a:pt x="756" y="561"/>
                    <a:pt x="750" y="413"/>
                    <a:pt x="750" y="372"/>
                  </a:cubicBezTo>
                  <a:cubicBezTo>
                    <a:pt x="750" y="331"/>
                    <a:pt x="739" y="290"/>
                    <a:pt x="729" y="248"/>
                  </a:cubicBezTo>
                  <a:cubicBezTo>
                    <a:pt x="719" y="207"/>
                    <a:pt x="719" y="149"/>
                    <a:pt x="719" y="149"/>
                  </a:cubicBezTo>
                  <a:cubicBezTo>
                    <a:pt x="720" y="152"/>
                    <a:pt x="718" y="127"/>
                    <a:pt x="717" y="120"/>
                  </a:cubicBezTo>
                  <a:cubicBezTo>
                    <a:pt x="717" y="113"/>
                    <a:pt x="689" y="96"/>
                    <a:pt x="678" y="93"/>
                  </a:cubicBezTo>
                  <a:cubicBezTo>
                    <a:pt x="667" y="90"/>
                    <a:pt x="654" y="82"/>
                    <a:pt x="648" y="73"/>
                  </a:cubicBezTo>
                  <a:cubicBezTo>
                    <a:pt x="643" y="65"/>
                    <a:pt x="614" y="47"/>
                    <a:pt x="581" y="33"/>
                  </a:cubicBezTo>
                  <a:cubicBezTo>
                    <a:pt x="547" y="20"/>
                    <a:pt x="546" y="12"/>
                    <a:pt x="535" y="0"/>
                  </a:cubicBezTo>
                  <a:moveTo>
                    <a:pt x="218" y="292"/>
                  </a:moveTo>
                  <a:cubicBezTo>
                    <a:pt x="242" y="308"/>
                    <a:pt x="220" y="434"/>
                    <a:pt x="222" y="442"/>
                  </a:cubicBezTo>
                  <a:cubicBezTo>
                    <a:pt x="225" y="449"/>
                    <a:pt x="223" y="456"/>
                    <a:pt x="217" y="459"/>
                  </a:cubicBezTo>
                  <a:cubicBezTo>
                    <a:pt x="211" y="461"/>
                    <a:pt x="177" y="448"/>
                    <a:pt x="177" y="448"/>
                  </a:cubicBezTo>
                  <a:cubicBezTo>
                    <a:pt x="171" y="442"/>
                    <a:pt x="171" y="442"/>
                    <a:pt x="171" y="442"/>
                  </a:cubicBezTo>
                  <a:cubicBezTo>
                    <a:pt x="171" y="442"/>
                    <a:pt x="150" y="416"/>
                    <a:pt x="143" y="408"/>
                  </a:cubicBezTo>
                  <a:cubicBezTo>
                    <a:pt x="136" y="399"/>
                    <a:pt x="120" y="374"/>
                    <a:pt x="118" y="357"/>
                  </a:cubicBezTo>
                  <a:cubicBezTo>
                    <a:pt x="115" y="340"/>
                    <a:pt x="137" y="346"/>
                    <a:pt x="147" y="347"/>
                  </a:cubicBezTo>
                  <a:cubicBezTo>
                    <a:pt x="157" y="348"/>
                    <a:pt x="218" y="292"/>
                    <a:pt x="218" y="292"/>
                  </a:cubicBez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912100" y="3321050"/>
              <a:ext cx="292100" cy="1609725"/>
            </a:xfrm>
            <a:custGeom>
              <a:avLst/>
              <a:gdLst>
                <a:gd name="T0" fmla="*/ 90 w 111"/>
                <a:gd name="T1" fmla="*/ 0 h 613"/>
                <a:gd name="T2" fmla="*/ 90 w 111"/>
                <a:gd name="T3" fmla="*/ 0 h 613"/>
                <a:gd name="T4" fmla="*/ 90 w 111"/>
                <a:gd name="T5" fmla="*/ 19 h 613"/>
                <a:gd name="T6" fmla="*/ 84 w 111"/>
                <a:gd name="T7" fmla="*/ 23 h 613"/>
                <a:gd name="T8" fmla="*/ 90 w 111"/>
                <a:gd name="T9" fmla="*/ 27 h 613"/>
                <a:gd name="T10" fmla="*/ 99 w 111"/>
                <a:gd name="T11" fmla="*/ 34 h 613"/>
                <a:gd name="T12" fmla="*/ 87 w 111"/>
                <a:gd name="T13" fmla="*/ 38 h 613"/>
                <a:gd name="T14" fmla="*/ 102 w 111"/>
                <a:gd name="T15" fmla="*/ 42 h 613"/>
                <a:gd name="T16" fmla="*/ 110 w 111"/>
                <a:gd name="T17" fmla="*/ 47 h 613"/>
                <a:gd name="T18" fmla="*/ 100 w 111"/>
                <a:gd name="T19" fmla="*/ 83 h 613"/>
                <a:gd name="T20" fmla="*/ 58 w 111"/>
                <a:gd name="T21" fmla="*/ 229 h 613"/>
                <a:gd name="T22" fmla="*/ 12 w 111"/>
                <a:gd name="T23" fmla="*/ 400 h 613"/>
                <a:gd name="T24" fmla="*/ 10 w 111"/>
                <a:gd name="T25" fmla="*/ 542 h 613"/>
                <a:gd name="T26" fmla="*/ 22 w 111"/>
                <a:gd name="T27" fmla="*/ 605 h 613"/>
                <a:gd name="T28" fmla="*/ 7 w 111"/>
                <a:gd name="T29" fmla="*/ 605 h 613"/>
                <a:gd name="T30" fmla="*/ 3 w 111"/>
                <a:gd name="T31" fmla="*/ 545 h 613"/>
                <a:gd name="T32" fmla="*/ 0 w 111"/>
                <a:gd name="T33" fmla="*/ 504 h 613"/>
                <a:gd name="T34" fmla="*/ 5 w 111"/>
                <a:gd name="T35" fmla="*/ 371 h 613"/>
                <a:gd name="T36" fmla="*/ 23 w 111"/>
                <a:gd name="T37" fmla="*/ 199 h 613"/>
                <a:gd name="T38" fmla="*/ 28 w 111"/>
                <a:gd name="T39" fmla="*/ 98 h 613"/>
                <a:gd name="T40" fmla="*/ 47 w 111"/>
                <a:gd name="T41" fmla="*/ 80 h 613"/>
                <a:gd name="T42" fmla="*/ 25 w 111"/>
                <a:gd name="T43" fmla="*/ 5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613"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90" y="27"/>
                  </a:cubicBezTo>
                  <a:cubicBezTo>
                    <a:pt x="94" y="30"/>
                    <a:pt x="103" y="33"/>
                    <a:pt x="99" y="34"/>
                  </a:cubicBezTo>
                  <a:cubicBezTo>
                    <a:pt x="94" y="36"/>
                    <a:pt x="84" y="37"/>
                    <a:pt x="87" y="38"/>
                  </a:cubicBezTo>
                  <a:cubicBezTo>
                    <a:pt x="90" y="39"/>
                    <a:pt x="98" y="42"/>
                    <a:pt x="102" y="42"/>
                  </a:cubicBezTo>
                  <a:cubicBezTo>
                    <a:pt x="107" y="42"/>
                    <a:pt x="110" y="41"/>
                    <a:pt x="110" y="47"/>
                  </a:cubicBezTo>
                  <a:cubicBezTo>
                    <a:pt x="111" y="53"/>
                    <a:pt x="101" y="79"/>
                    <a:pt x="100" y="83"/>
                  </a:cubicBezTo>
                  <a:cubicBezTo>
                    <a:pt x="99" y="87"/>
                    <a:pt x="67" y="195"/>
                    <a:pt x="58" y="229"/>
                  </a:cubicBezTo>
                  <a:cubicBezTo>
                    <a:pt x="50" y="262"/>
                    <a:pt x="14" y="380"/>
                    <a:pt x="12" y="400"/>
                  </a:cubicBezTo>
                  <a:cubicBezTo>
                    <a:pt x="10" y="420"/>
                    <a:pt x="5" y="525"/>
                    <a:pt x="10" y="542"/>
                  </a:cubicBezTo>
                  <a:cubicBezTo>
                    <a:pt x="14" y="558"/>
                    <a:pt x="24" y="602"/>
                    <a:pt x="22" y="605"/>
                  </a:cubicBezTo>
                  <a:cubicBezTo>
                    <a:pt x="20" y="608"/>
                    <a:pt x="8" y="613"/>
                    <a:pt x="7" y="605"/>
                  </a:cubicBezTo>
                  <a:cubicBezTo>
                    <a:pt x="5" y="596"/>
                    <a:pt x="3" y="550"/>
                    <a:pt x="3" y="545"/>
                  </a:cubicBezTo>
                  <a:cubicBezTo>
                    <a:pt x="2" y="539"/>
                    <a:pt x="0" y="513"/>
                    <a:pt x="0" y="504"/>
                  </a:cubicBezTo>
                  <a:cubicBezTo>
                    <a:pt x="0" y="496"/>
                    <a:pt x="3" y="395"/>
                    <a:pt x="5" y="371"/>
                  </a:cubicBezTo>
                  <a:cubicBezTo>
                    <a:pt x="8" y="346"/>
                    <a:pt x="13" y="235"/>
                    <a:pt x="23" y="199"/>
                  </a:cubicBezTo>
                  <a:cubicBezTo>
                    <a:pt x="33" y="163"/>
                    <a:pt x="28" y="98"/>
                    <a:pt x="28" y="98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25" y="53"/>
                    <a:pt x="25" y="53"/>
                    <a:pt x="25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7975600" y="3321050"/>
              <a:ext cx="174625" cy="139700"/>
            </a:xfrm>
            <a:custGeom>
              <a:avLst/>
              <a:gdLst>
                <a:gd name="T0" fmla="*/ 2 w 110"/>
                <a:gd name="T1" fmla="*/ 88 h 88"/>
                <a:gd name="T2" fmla="*/ 0 w 110"/>
                <a:gd name="T3" fmla="*/ 78 h 88"/>
                <a:gd name="T4" fmla="*/ 18 w 110"/>
                <a:gd name="T5" fmla="*/ 80 h 88"/>
                <a:gd name="T6" fmla="*/ 110 w 110"/>
                <a:gd name="T7" fmla="*/ 0 h 88"/>
                <a:gd name="T8" fmla="*/ 2 w 110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88">
                  <a:moveTo>
                    <a:pt x="2" y="88"/>
                  </a:moveTo>
                  <a:lnTo>
                    <a:pt x="0" y="78"/>
                  </a:lnTo>
                  <a:lnTo>
                    <a:pt x="18" y="80"/>
                  </a:lnTo>
                  <a:lnTo>
                    <a:pt x="110" y="0"/>
                  </a:lnTo>
                  <a:lnTo>
                    <a:pt x="2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7975600" y="3321050"/>
              <a:ext cx="174625" cy="139700"/>
            </a:xfrm>
            <a:custGeom>
              <a:avLst/>
              <a:gdLst>
                <a:gd name="T0" fmla="*/ 2 w 110"/>
                <a:gd name="T1" fmla="*/ 88 h 88"/>
                <a:gd name="T2" fmla="*/ 0 w 110"/>
                <a:gd name="T3" fmla="*/ 78 h 88"/>
                <a:gd name="T4" fmla="*/ 18 w 110"/>
                <a:gd name="T5" fmla="*/ 80 h 88"/>
                <a:gd name="T6" fmla="*/ 110 w 110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88">
                  <a:moveTo>
                    <a:pt x="2" y="88"/>
                  </a:moveTo>
                  <a:lnTo>
                    <a:pt x="0" y="78"/>
                  </a:lnTo>
                  <a:lnTo>
                    <a:pt x="18" y="8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7618413" y="3468688"/>
              <a:ext cx="309563" cy="1389062"/>
            </a:xfrm>
            <a:custGeom>
              <a:avLst/>
              <a:gdLst>
                <a:gd name="T0" fmla="*/ 118 w 118"/>
                <a:gd name="T1" fmla="*/ 1 h 529"/>
                <a:gd name="T2" fmla="*/ 117 w 118"/>
                <a:gd name="T3" fmla="*/ 44 h 529"/>
                <a:gd name="T4" fmla="*/ 92 w 118"/>
                <a:gd name="T5" fmla="*/ 106 h 529"/>
                <a:gd name="T6" fmla="*/ 78 w 118"/>
                <a:gd name="T7" fmla="*/ 170 h 529"/>
                <a:gd name="T8" fmla="*/ 57 w 118"/>
                <a:gd name="T9" fmla="*/ 296 h 529"/>
                <a:gd name="T10" fmla="*/ 54 w 118"/>
                <a:gd name="T11" fmla="*/ 426 h 529"/>
                <a:gd name="T12" fmla="*/ 49 w 118"/>
                <a:gd name="T13" fmla="*/ 492 h 529"/>
                <a:gd name="T14" fmla="*/ 47 w 118"/>
                <a:gd name="T15" fmla="*/ 529 h 529"/>
                <a:gd name="T16" fmla="*/ 25 w 118"/>
                <a:gd name="T17" fmla="*/ 518 h 529"/>
                <a:gd name="T18" fmla="*/ 9 w 118"/>
                <a:gd name="T19" fmla="*/ 466 h 529"/>
                <a:gd name="T20" fmla="*/ 25 w 118"/>
                <a:gd name="T21" fmla="*/ 400 h 529"/>
                <a:gd name="T22" fmla="*/ 30 w 118"/>
                <a:gd name="T23" fmla="*/ 375 h 529"/>
                <a:gd name="T24" fmla="*/ 32 w 118"/>
                <a:gd name="T25" fmla="*/ 303 h 529"/>
                <a:gd name="T26" fmla="*/ 39 w 118"/>
                <a:gd name="T27" fmla="*/ 250 h 529"/>
                <a:gd name="T28" fmla="*/ 65 w 118"/>
                <a:gd name="T29" fmla="*/ 100 h 529"/>
                <a:gd name="T30" fmla="*/ 68 w 118"/>
                <a:gd name="T31" fmla="*/ 75 h 529"/>
                <a:gd name="T32" fmla="*/ 78 w 118"/>
                <a:gd name="T33" fmla="*/ 52 h 529"/>
                <a:gd name="T34" fmla="*/ 92 w 118"/>
                <a:gd name="T35" fmla="*/ 5 h 529"/>
                <a:gd name="T36" fmla="*/ 118 w 118"/>
                <a:gd name="T37" fmla="*/ 1 h 529"/>
                <a:gd name="T38" fmla="*/ 118 w 118"/>
                <a:gd name="T39" fmla="*/ 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529">
                  <a:moveTo>
                    <a:pt x="118" y="1"/>
                  </a:moveTo>
                  <a:cubicBezTo>
                    <a:pt x="117" y="44"/>
                    <a:pt x="117" y="44"/>
                    <a:pt x="117" y="44"/>
                  </a:cubicBezTo>
                  <a:cubicBezTo>
                    <a:pt x="117" y="44"/>
                    <a:pt x="95" y="79"/>
                    <a:pt x="92" y="106"/>
                  </a:cubicBezTo>
                  <a:cubicBezTo>
                    <a:pt x="90" y="133"/>
                    <a:pt x="80" y="157"/>
                    <a:pt x="78" y="170"/>
                  </a:cubicBezTo>
                  <a:cubicBezTo>
                    <a:pt x="75" y="182"/>
                    <a:pt x="60" y="274"/>
                    <a:pt x="57" y="296"/>
                  </a:cubicBezTo>
                  <a:cubicBezTo>
                    <a:pt x="53" y="318"/>
                    <a:pt x="56" y="394"/>
                    <a:pt x="54" y="426"/>
                  </a:cubicBezTo>
                  <a:cubicBezTo>
                    <a:pt x="51" y="458"/>
                    <a:pt x="48" y="489"/>
                    <a:pt x="49" y="492"/>
                  </a:cubicBezTo>
                  <a:cubicBezTo>
                    <a:pt x="49" y="496"/>
                    <a:pt x="47" y="529"/>
                    <a:pt x="47" y="529"/>
                  </a:cubicBezTo>
                  <a:cubicBezTo>
                    <a:pt x="47" y="529"/>
                    <a:pt x="34" y="526"/>
                    <a:pt x="25" y="518"/>
                  </a:cubicBezTo>
                  <a:cubicBezTo>
                    <a:pt x="17" y="509"/>
                    <a:pt x="0" y="509"/>
                    <a:pt x="9" y="466"/>
                  </a:cubicBezTo>
                  <a:cubicBezTo>
                    <a:pt x="18" y="422"/>
                    <a:pt x="21" y="415"/>
                    <a:pt x="25" y="400"/>
                  </a:cubicBezTo>
                  <a:cubicBezTo>
                    <a:pt x="29" y="384"/>
                    <a:pt x="30" y="386"/>
                    <a:pt x="30" y="375"/>
                  </a:cubicBezTo>
                  <a:cubicBezTo>
                    <a:pt x="30" y="364"/>
                    <a:pt x="29" y="319"/>
                    <a:pt x="32" y="303"/>
                  </a:cubicBezTo>
                  <a:cubicBezTo>
                    <a:pt x="36" y="287"/>
                    <a:pt x="38" y="255"/>
                    <a:pt x="39" y="250"/>
                  </a:cubicBezTo>
                  <a:cubicBezTo>
                    <a:pt x="40" y="244"/>
                    <a:pt x="57" y="123"/>
                    <a:pt x="65" y="100"/>
                  </a:cubicBezTo>
                  <a:cubicBezTo>
                    <a:pt x="73" y="77"/>
                    <a:pt x="68" y="75"/>
                    <a:pt x="68" y="75"/>
                  </a:cubicBezTo>
                  <a:cubicBezTo>
                    <a:pt x="68" y="75"/>
                    <a:pt x="75" y="62"/>
                    <a:pt x="78" y="52"/>
                  </a:cubicBezTo>
                  <a:cubicBezTo>
                    <a:pt x="82" y="43"/>
                    <a:pt x="86" y="7"/>
                    <a:pt x="92" y="5"/>
                  </a:cubicBezTo>
                  <a:cubicBezTo>
                    <a:pt x="98" y="2"/>
                    <a:pt x="118" y="0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8054975" y="4708525"/>
              <a:ext cx="533400" cy="1039812"/>
            </a:xfrm>
            <a:custGeom>
              <a:avLst/>
              <a:gdLst>
                <a:gd name="T0" fmla="*/ 199 w 203"/>
                <a:gd name="T1" fmla="*/ 0 h 396"/>
                <a:gd name="T2" fmla="*/ 0 w 203"/>
                <a:gd name="T3" fmla="*/ 78 h 396"/>
                <a:gd name="T4" fmla="*/ 44 w 203"/>
                <a:gd name="T5" fmla="*/ 375 h 396"/>
                <a:gd name="T6" fmla="*/ 84 w 203"/>
                <a:gd name="T7" fmla="*/ 374 h 396"/>
                <a:gd name="T8" fmla="*/ 91 w 203"/>
                <a:gd name="T9" fmla="*/ 349 h 396"/>
                <a:gd name="T10" fmla="*/ 124 w 203"/>
                <a:gd name="T11" fmla="*/ 307 h 396"/>
                <a:gd name="T12" fmla="*/ 150 w 203"/>
                <a:gd name="T13" fmla="*/ 259 h 396"/>
                <a:gd name="T14" fmla="*/ 175 w 203"/>
                <a:gd name="T15" fmla="*/ 195 h 396"/>
                <a:gd name="T16" fmla="*/ 199 w 203"/>
                <a:gd name="T1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96">
                  <a:moveTo>
                    <a:pt x="199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375"/>
                    <a:pt x="44" y="375"/>
                    <a:pt x="44" y="375"/>
                  </a:cubicBezTo>
                  <a:cubicBezTo>
                    <a:pt x="44" y="375"/>
                    <a:pt x="50" y="396"/>
                    <a:pt x="84" y="374"/>
                  </a:cubicBezTo>
                  <a:cubicBezTo>
                    <a:pt x="84" y="374"/>
                    <a:pt x="79" y="356"/>
                    <a:pt x="91" y="349"/>
                  </a:cubicBezTo>
                  <a:cubicBezTo>
                    <a:pt x="103" y="341"/>
                    <a:pt x="121" y="312"/>
                    <a:pt x="124" y="307"/>
                  </a:cubicBezTo>
                  <a:cubicBezTo>
                    <a:pt x="126" y="303"/>
                    <a:pt x="139" y="266"/>
                    <a:pt x="150" y="259"/>
                  </a:cubicBezTo>
                  <a:cubicBezTo>
                    <a:pt x="161" y="252"/>
                    <a:pt x="173" y="205"/>
                    <a:pt x="175" y="195"/>
                  </a:cubicBezTo>
                  <a:cubicBezTo>
                    <a:pt x="176" y="184"/>
                    <a:pt x="203" y="42"/>
                    <a:pt x="199" y="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8675688" y="4951413"/>
              <a:ext cx="207963" cy="541337"/>
            </a:xfrm>
            <a:custGeom>
              <a:avLst/>
              <a:gdLst>
                <a:gd name="T0" fmla="*/ 0 w 131"/>
                <a:gd name="T1" fmla="*/ 341 h 341"/>
                <a:gd name="T2" fmla="*/ 131 w 131"/>
                <a:gd name="T3" fmla="*/ 277 h 341"/>
                <a:gd name="T4" fmla="*/ 106 w 131"/>
                <a:gd name="T5" fmla="*/ 0 h 341"/>
                <a:gd name="T6" fmla="*/ 81 w 131"/>
                <a:gd name="T7" fmla="*/ 280 h 341"/>
                <a:gd name="T8" fmla="*/ 3 w 131"/>
                <a:gd name="T9" fmla="*/ 288 h 341"/>
                <a:gd name="T10" fmla="*/ 0 w 131"/>
                <a:gd name="T11" fmla="*/ 341 h 341"/>
                <a:gd name="T12" fmla="*/ 0 w 131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341">
                  <a:moveTo>
                    <a:pt x="0" y="341"/>
                  </a:moveTo>
                  <a:lnTo>
                    <a:pt x="131" y="277"/>
                  </a:lnTo>
                  <a:lnTo>
                    <a:pt x="106" y="0"/>
                  </a:lnTo>
                  <a:lnTo>
                    <a:pt x="81" y="280"/>
                  </a:lnTo>
                  <a:lnTo>
                    <a:pt x="3" y="288"/>
                  </a:lnTo>
                  <a:lnTo>
                    <a:pt x="0" y="341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7059613" y="4227513"/>
              <a:ext cx="274638" cy="273050"/>
            </a:xfrm>
            <a:custGeom>
              <a:avLst/>
              <a:gdLst>
                <a:gd name="T0" fmla="*/ 85 w 104"/>
                <a:gd name="T1" fmla="*/ 16 h 104"/>
                <a:gd name="T2" fmla="*/ 25 w 104"/>
                <a:gd name="T3" fmla="*/ 27 h 104"/>
                <a:gd name="T4" fmla="*/ 8 w 104"/>
                <a:gd name="T5" fmla="*/ 68 h 104"/>
                <a:gd name="T6" fmla="*/ 36 w 104"/>
                <a:gd name="T7" fmla="*/ 96 h 104"/>
                <a:gd name="T8" fmla="*/ 42 w 104"/>
                <a:gd name="T9" fmla="*/ 101 h 104"/>
                <a:gd name="T10" fmla="*/ 53 w 104"/>
                <a:gd name="T11" fmla="*/ 48 h 104"/>
                <a:gd name="T12" fmla="*/ 104 w 104"/>
                <a:gd name="T13" fmla="*/ 39 h 104"/>
                <a:gd name="T14" fmla="*/ 85 w 104"/>
                <a:gd name="T15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04">
                  <a:moveTo>
                    <a:pt x="85" y="16"/>
                  </a:moveTo>
                  <a:cubicBezTo>
                    <a:pt x="85" y="16"/>
                    <a:pt x="38" y="0"/>
                    <a:pt x="25" y="27"/>
                  </a:cubicBezTo>
                  <a:cubicBezTo>
                    <a:pt x="11" y="54"/>
                    <a:pt x="0" y="63"/>
                    <a:pt x="8" y="68"/>
                  </a:cubicBezTo>
                  <a:cubicBezTo>
                    <a:pt x="15" y="73"/>
                    <a:pt x="32" y="87"/>
                    <a:pt x="36" y="96"/>
                  </a:cubicBezTo>
                  <a:cubicBezTo>
                    <a:pt x="39" y="104"/>
                    <a:pt x="42" y="101"/>
                    <a:pt x="42" y="101"/>
                  </a:cubicBezTo>
                  <a:cubicBezTo>
                    <a:pt x="42" y="101"/>
                    <a:pt x="28" y="61"/>
                    <a:pt x="53" y="48"/>
                  </a:cubicBezTo>
                  <a:cubicBezTo>
                    <a:pt x="73" y="38"/>
                    <a:pt x="104" y="39"/>
                    <a:pt x="104" y="39"/>
                  </a:cubicBezTo>
                  <a:cubicBezTo>
                    <a:pt x="85" y="16"/>
                    <a:pt x="85" y="16"/>
                    <a:pt x="8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7150100" y="4319588"/>
              <a:ext cx="228600" cy="217487"/>
            </a:xfrm>
            <a:custGeom>
              <a:avLst/>
              <a:gdLst>
                <a:gd name="T0" fmla="*/ 23 w 87"/>
                <a:gd name="T1" fmla="*/ 77 h 83"/>
                <a:gd name="T2" fmla="*/ 13 w 87"/>
                <a:gd name="T3" fmla="*/ 49 h 83"/>
                <a:gd name="T4" fmla="*/ 36 w 87"/>
                <a:gd name="T5" fmla="*/ 26 h 83"/>
                <a:gd name="T6" fmla="*/ 87 w 87"/>
                <a:gd name="T7" fmla="*/ 28 h 83"/>
                <a:gd name="T8" fmla="*/ 75 w 87"/>
                <a:gd name="T9" fmla="*/ 2 h 83"/>
                <a:gd name="T10" fmla="*/ 13 w 87"/>
                <a:gd name="T11" fmla="*/ 16 h 83"/>
                <a:gd name="T12" fmla="*/ 3 w 87"/>
                <a:gd name="T13" fmla="*/ 49 h 83"/>
                <a:gd name="T14" fmla="*/ 10 w 87"/>
                <a:gd name="T15" fmla="*/ 71 h 83"/>
                <a:gd name="T16" fmla="*/ 23 w 87"/>
                <a:gd name="T17" fmla="*/ 7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3">
                  <a:moveTo>
                    <a:pt x="23" y="77"/>
                  </a:moveTo>
                  <a:cubicBezTo>
                    <a:pt x="23" y="77"/>
                    <a:pt x="8" y="60"/>
                    <a:pt x="13" y="49"/>
                  </a:cubicBezTo>
                  <a:cubicBezTo>
                    <a:pt x="18" y="38"/>
                    <a:pt x="32" y="26"/>
                    <a:pt x="36" y="26"/>
                  </a:cubicBezTo>
                  <a:cubicBezTo>
                    <a:pt x="40" y="27"/>
                    <a:pt x="87" y="28"/>
                    <a:pt x="87" y="28"/>
                  </a:cubicBezTo>
                  <a:cubicBezTo>
                    <a:pt x="87" y="28"/>
                    <a:pt x="82" y="0"/>
                    <a:pt x="75" y="2"/>
                  </a:cubicBezTo>
                  <a:cubicBezTo>
                    <a:pt x="68" y="3"/>
                    <a:pt x="21" y="1"/>
                    <a:pt x="13" y="16"/>
                  </a:cubicBezTo>
                  <a:cubicBezTo>
                    <a:pt x="4" y="31"/>
                    <a:pt x="0" y="37"/>
                    <a:pt x="3" y="49"/>
                  </a:cubicBezTo>
                  <a:cubicBezTo>
                    <a:pt x="6" y="61"/>
                    <a:pt x="8" y="68"/>
                    <a:pt x="10" y="71"/>
                  </a:cubicBezTo>
                  <a:cubicBezTo>
                    <a:pt x="13" y="74"/>
                    <a:pt x="17" y="83"/>
                    <a:pt x="23" y="77"/>
                  </a:cubicBezTo>
                  <a:close/>
                </a:path>
              </a:pathLst>
            </a:custGeom>
            <a:solidFill>
              <a:srgbClr val="E99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dude_head"/>
          <p:cNvSpPr>
            <a:spLocks/>
          </p:cNvSpPr>
          <p:nvPr/>
        </p:nvSpPr>
        <p:spPr bwMode="auto">
          <a:xfrm rot="1333633">
            <a:off x="7460494" y="2598958"/>
            <a:ext cx="979488" cy="831850"/>
          </a:xfrm>
          <a:custGeom>
            <a:avLst/>
            <a:gdLst>
              <a:gd name="T0" fmla="*/ 372 w 372"/>
              <a:gd name="T1" fmla="*/ 258 h 317"/>
              <a:gd name="T2" fmla="*/ 339 w 372"/>
              <a:gd name="T3" fmla="*/ 230 h 317"/>
              <a:gd name="T4" fmla="*/ 338 w 372"/>
              <a:gd name="T5" fmla="*/ 161 h 317"/>
              <a:gd name="T6" fmla="*/ 318 w 372"/>
              <a:gd name="T7" fmla="*/ 135 h 317"/>
              <a:gd name="T8" fmla="*/ 201 w 372"/>
              <a:gd name="T9" fmla="*/ 3 h 317"/>
              <a:gd name="T10" fmla="*/ 173 w 372"/>
              <a:gd name="T11" fmla="*/ 2 h 317"/>
              <a:gd name="T12" fmla="*/ 65 w 372"/>
              <a:gd name="T13" fmla="*/ 57 h 317"/>
              <a:gd name="T14" fmla="*/ 47 w 372"/>
              <a:gd name="T15" fmla="*/ 79 h 317"/>
              <a:gd name="T16" fmla="*/ 47 w 372"/>
              <a:gd name="T17" fmla="*/ 78 h 317"/>
              <a:gd name="T18" fmla="*/ 41 w 372"/>
              <a:gd name="T19" fmla="*/ 86 h 317"/>
              <a:gd name="T20" fmla="*/ 9 w 372"/>
              <a:gd name="T21" fmla="*/ 97 h 317"/>
              <a:gd name="T22" fmla="*/ 16 w 372"/>
              <a:gd name="T23" fmla="*/ 131 h 317"/>
              <a:gd name="T24" fmla="*/ 34 w 372"/>
              <a:gd name="T25" fmla="*/ 145 h 317"/>
              <a:gd name="T26" fmla="*/ 73 w 372"/>
              <a:gd name="T27" fmla="*/ 199 h 317"/>
              <a:gd name="T28" fmla="*/ 81 w 372"/>
              <a:gd name="T29" fmla="*/ 207 h 317"/>
              <a:gd name="T30" fmla="*/ 75 w 372"/>
              <a:gd name="T31" fmla="*/ 247 h 317"/>
              <a:gd name="T32" fmla="*/ 94 w 372"/>
              <a:gd name="T33" fmla="*/ 256 h 317"/>
              <a:gd name="T34" fmla="*/ 97 w 372"/>
              <a:gd name="T35" fmla="*/ 265 h 317"/>
              <a:gd name="T36" fmla="*/ 111 w 372"/>
              <a:gd name="T37" fmla="*/ 277 h 317"/>
              <a:gd name="T38" fmla="*/ 126 w 372"/>
              <a:gd name="T39" fmla="*/ 301 h 317"/>
              <a:gd name="T40" fmla="*/ 145 w 372"/>
              <a:gd name="T41" fmla="*/ 31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2" h="317">
                <a:moveTo>
                  <a:pt x="372" y="258"/>
                </a:moveTo>
                <a:cubicBezTo>
                  <a:pt x="356" y="252"/>
                  <a:pt x="343" y="239"/>
                  <a:pt x="339" y="230"/>
                </a:cubicBezTo>
                <a:cubicBezTo>
                  <a:pt x="335" y="222"/>
                  <a:pt x="348" y="166"/>
                  <a:pt x="338" y="161"/>
                </a:cubicBezTo>
                <a:cubicBezTo>
                  <a:pt x="328" y="155"/>
                  <a:pt x="318" y="135"/>
                  <a:pt x="318" y="135"/>
                </a:cubicBezTo>
                <a:cubicBezTo>
                  <a:pt x="288" y="42"/>
                  <a:pt x="245" y="16"/>
                  <a:pt x="201" y="3"/>
                </a:cubicBezTo>
                <a:cubicBezTo>
                  <a:pt x="192" y="0"/>
                  <a:pt x="183" y="0"/>
                  <a:pt x="173" y="2"/>
                </a:cubicBezTo>
                <a:cubicBezTo>
                  <a:pt x="130" y="11"/>
                  <a:pt x="78" y="53"/>
                  <a:pt x="65" y="57"/>
                </a:cubicBezTo>
                <a:cubicBezTo>
                  <a:pt x="54" y="60"/>
                  <a:pt x="49" y="72"/>
                  <a:pt x="47" y="79"/>
                </a:cubicBezTo>
                <a:cubicBezTo>
                  <a:pt x="47" y="78"/>
                  <a:pt x="47" y="78"/>
                  <a:pt x="47" y="78"/>
                </a:cubicBezTo>
                <a:cubicBezTo>
                  <a:pt x="47" y="78"/>
                  <a:pt x="48" y="82"/>
                  <a:pt x="41" y="86"/>
                </a:cubicBezTo>
                <a:cubicBezTo>
                  <a:pt x="35" y="89"/>
                  <a:pt x="18" y="95"/>
                  <a:pt x="9" y="97"/>
                </a:cubicBezTo>
                <a:cubicBezTo>
                  <a:pt x="0" y="98"/>
                  <a:pt x="11" y="118"/>
                  <a:pt x="16" y="131"/>
                </a:cubicBezTo>
                <a:cubicBezTo>
                  <a:pt x="21" y="144"/>
                  <a:pt x="34" y="145"/>
                  <a:pt x="34" y="145"/>
                </a:cubicBezTo>
                <a:cubicBezTo>
                  <a:pt x="49" y="182"/>
                  <a:pt x="73" y="199"/>
                  <a:pt x="73" y="199"/>
                </a:cubicBezTo>
                <a:cubicBezTo>
                  <a:pt x="73" y="199"/>
                  <a:pt x="80" y="196"/>
                  <a:pt x="81" y="207"/>
                </a:cubicBezTo>
                <a:cubicBezTo>
                  <a:pt x="82" y="219"/>
                  <a:pt x="78" y="231"/>
                  <a:pt x="75" y="247"/>
                </a:cubicBezTo>
                <a:cubicBezTo>
                  <a:pt x="72" y="262"/>
                  <a:pt x="94" y="256"/>
                  <a:pt x="94" y="256"/>
                </a:cubicBezTo>
                <a:cubicBezTo>
                  <a:pt x="97" y="265"/>
                  <a:pt x="97" y="265"/>
                  <a:pt x="97" y="265"/>
                </a:cubicBezTo>
                <a:cubicBezTo>
                  <a:pt x="97" y="265"/>
                  <a:pt x="102" y="271"/>
                  <a:pt x="111" y="277"/>
                </a:cubicBezTo>
                <a:cubicBezTo>
                  <a:pt x="121" y="282"/>
                  <a:pt x="123" y="286"/>
                  <a:pt x="126" y="301"/>
                </a:cubicBezTo>
                <a:cubicBezTo>
                  <a:pt x="128" y="317"/>
                  <a:pt x="136" y="309"/>
                  <a:pt x="145" y="310"/>
                </a:cubicBezTo>
              </a:path>
            </a:pathLst>
          </a:custGeom>
          <a:solidFill>
            <a:srgbClr val="003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Freeform 31"/>
          <p:cNvSpPr>
            <a:spLocks noEditPoints="1"/>
          </p:cNvSpPr>
          <p:nvPr/>
        </p:nvSpPr>
        <p:spPr bwMode="auto">
          <a:xfrm>
            <a:off x="6892486" y="1018541"/>
            <a:ext cx="1709738" cy="1708150"/>
          </a:xfrm>
          <a:custGeom>
            <a:avLst/>
            <a:gdLst>
              <a:gd name="T0" fmla="*/ 798 w 798"/>
              <a:gd name="T1" fmla="*/ 360 h 797"/>
              <a:gd name="T2" fmla="*/ 678 w 798"/>
              <a:gd name="T3" fmla="*/ 322 h 797"/>
              <a:gd name="T4" fmla="*/ 745 w 798"/>
              <a:gd name="T5" fmla="*/ 207 h 797"/>
              <a:gd name="T6" fmla="*/ 624 w 798"/>
              <a:gd name="T7" fmla="*/ 221 h 797"/>
              <a:gd name="T8" fmla="*/ 648 w 798"/>
              <a:gd name="T9" fmla="*/ 82 h 797"/>
              <a:gd name="T10" fmla="*/ 543 w 798"/>
              <a:gd name="T11" fmla="*/ 152 h 797"/>
              <a:gd name="T12" fmla="*/ 513 w 798"/>
              <a:gd name="T13" fmla="*/ 11 h 797"/>
              <a:gd name="T14" fmla="*/ 434 w 798"/>
              <a:gd name="T15" fmla="*/ 116 h 797"/>
              <a:gd name="T16" fmla="*/ 353 w 798"/>
              <a:gd name="T17" fmla="*/ 0 h 797"/>
              <a:gd name="T18" fmla="*/ 326 w 798"/>
              <a:gd name="T19" fmla="*/ 123 h 797"/>
              <a:gd name="T20" fmla="*/ 207 w 798"/>
              <a:gd name="T21" fmla="*/ 46 h 797"/>
              <a:gd name="T22" fmla="*/ 231 w 798"/>
              <a:gd name="T23" fmla="*/ 168 h 797"/>
              <a:gd name="T24" fmla="*/ 90 w 798"/>
              <a:gd name="T25" fmla="*/ 142 h 797"/>
              <a:gd name="T26" fmla="*/ 155 w 798"/>
              <a:gd name="T27" fmla="*/ 248 h 797"/>
              <a:gd name="T28" fmla="*/ 20 w 798"/>
              <a:gd name="T29" fmla="*/ 280 h 797"/>
              <a:gd name="T30" fmla="*/ 113 w 798"/>
              <a:gd name="T31" fmla="*/ 356 h 797"/>
              <a:gd name="T32" fmla="*/ 0 w 798"/>
              <a:gd name="T33" fmla="*/ 437 h 797"/>
              <a:gd name="T34" fmla="*/ 114 w 798"/>
              <a:gd name="T35" fmla="*/ 460 h 797"/>
              <a:gd name="T36" fmla="*/ 36 w 798"/>
              <a:gd name="T37" fmla="*/ 579 h 797"/>
              <a:gd name="T38" fmla="*/ 158 w 798"/>
              <a:gd name="T39" fmla="*/ 566 h 797"/>
              <a:gd name="T40" fmla="*/ 139 w 798"/>
              <a:gd name="T41" fmla="*/ 700 h 797"/>
              <a:gd name="T42" fmla="*/ 244 w 798"/>
              <a:gd name="T43" fmla="*/ 650 h 797"/>
              <a:gd name="T44" fmla="*/ 279 w 798"/>
              <a:gd name="T45" fmla="*/ 777 h 797"/>
              <a:gd name="T46" fmla="*/ 349 w 798"/>
              <a:gd name="T47" fmla="*/ 691 h 797"/>
              <a:gd name="T48" fmla="*/ 430 w 798"/>
              <a:gd name="T49" fmla="*/ 797 h 797"/>
              <a:gd name="T50" fmla="*/ 464 w 798"/>
              <a:gd name="T51" fmla="*/ 688 h 797"/>
              <a:gd name="T52" fmla="*/ 580 w 798"/>
              <a:gd name="T53" fmla="*/ 755 h 797"/>
              <a:gd name="T54" fmla="*/ 577 w 798"/>
              <a:gd name="T55" fmla="*/ 634 h 797"/>
              <a:gd name="T56" fmla="*/ 708 w 798"/>
              <a:gd name="T57" fmla="*/ 651 h 797"/>
              <a:gd name="T58" fmla="*/ 653 w 798"/>
              <a:gd name="T59" fmla="*/ 546 h 797"/>
              <a:gd name="T60" fmla="*/ 787 w 798"/>
              <a:gd name="T61" fmla="*/ 514 h 797"/>
              <a:gd name="T62" fmla="*/ 687 w 798"/>
              <a:gd name="T63" fmla="*/ 441 h 797"/>
              <a:gd name="T64" fmla="*/ 399 w 798"/>
              <a:gd name="T65" fmla="*/ 613 h 797"/>
              <a:gd name="T66" fmla="*/ 399 w 798"/>
              <a:gd name="T67" fmla="*/ 203 h 797"/>
              <a:gd name="T68" fmla="*/ 399 w 798"/>
              <a:gd name="T69" fmla="*/ 613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98" h="797">
                <a:moveTo>
                  <a:pt x="798" y="441"/>
                </a:moveTo>
                <a:cubicBezTo>
                  <a:pt x="798" y="360"/>
                  <a:pt x="798" y="360"/>
                  <a:pt x="798" y="360"/>
                </a:cubicBezTo>
                <a:cubicBezTo>
                  <a:pt x="686" y="360"/>
                  <a:pt x="686" y="360"/>
                  <a:pt x="686" y="360"/>
                </a:cubicBezTo>
                <a:cubicBezTo>
                  <a:pt x="684" y="347"/>
                  <a:pt x="681" y="334"/>
                  <a:pt x="678" y="322"/>
                </a:cubicBezTo>
                <a:cubicBezTo>
                  <a:pt x="776" y="282"/>
                  <a:pt x="776" y="282"/>
                  <a:pt x="776" y="282"/>
                </a:cubicBezTo>
                <a:cubicBezTo>
                  <a:pt x="745" y="207"/>
                  <a:pt x="745" y="207"/>
                  <a:pt x="745" y="207"/>
                </a:cubicBezTo>
                <a:cubicBezTo>
                  <a:pt x="644" y="248"/>
                  <a:pt x="644" y="248"/>
                  <a:pt x="644" y="248"/>
                </a:cubicBezTo>
                <a:cubicBezTo>
                  <a:pt x="638" y="239"/>
                  <a:pt x="631" y="229"/>
                  <a:pt x="624" y="221"/>
                </a:cubicBezTo>
                <a:cubicBezTo>
                  <a:pt x="706" y="139"/>
                  <a:pt x="706" y="139"/>
                  <a:pt x="706" y="139"/>
                </a:cubicBezTo>
                <a:cubicBezTo>
                  <a:pt x="648" y="82"/>
                  <a:pt x="648" y="82"/>
                  <a:pt x="648" y="82"/>
                </a:cubicBezTo>
                <a:cubicBezTo>
                  <a:pt x="564" y="166"/>
                  <a:pt x="564" y="166"/>
                  <a:pt x="564" y="166"/>
                </a:cubicBezTo>
                <a:cubicBezTo>
                  <a:pt x="557" y="161"/>
                  <a:pt x="550" y="156"/>
                  <a:pt x="543" y="152"/>
                </a:cubicBezTo>
                <a:cubicBezTo>
                  <a:pt x="588" y="42"/>
                  <a:pt x="588" y="42"/>
                  <a:pt x="588" y="42"/>
                </a:cubicBezTo>
                <a:cubicBezTo>
                  <a:pt x="513" y="11"/>
                  <a:pt x="513" y="11"/>
                  <a:pt x="513" y="11"/>
                </a:cubicBezTo>
                <a:cubicBezTo>
                  <a:pt x="467" y="122"/>
                  <a:pt x="467" y="122"/>
                  <a:pt x="467" y="122"/>
                </a:cubicBezTo>
                <a:cubicBezTo>
                  <a:pt x="456" y="120"/>
                  <a:pt x="445" y="118"/>
                  <a:pt x="434" y="116"/>
                </a:cubicBezTo>
                <a:cubicBezTo>
                  <a:pt x="434" y="0"/>
                  <a:pt x="434" y="0"/>
                  <a:pt x="434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344" y="119"/>
                  <a:pt x="335" y="121"/>
                  <a:pt x="326" y="123"/>
                </a:cubicBezTo>
                <a:cubicBezTo>
                  <a:pt x="282" y="15"/>
                  <a:pt x="282" y="15"/>
                  <a:pt x="282" y="15"/>
                </a:cubicBezTo>
                <a:cubicBezTo>
                  <a:pt x="207" y="46"/>
                  <a:pt x="207" y="46"/>
                  <a:pt x="207" y="46"/>
                </a:cubicBezTo>
                <a:cubicBezTo>
                  <a:pt x="251" y="155"/>
                  <a:pt x="251" y="155"/>
                  <a:pt x="251" y="155"/>
                </a:cubicBezTo>
                <a:cubicBezTo>
                  <a:pt x="244" y="159"/>
                  <a:pt x="237" y="163"/>
                  <a:pt x="231" y="168"/>
                </a:cubicBezTo>
                <a:cubicBezTo>
                  <a:pt x="147" y="84"/>
                  <a:pt x="147" y="84"/>
                  <a:pt x="147" y="84"/>
                </a:cubicBezTo>
                <a:cubicBezTo>
                  <a:pt x="90" y="142"/>
                  <a:pt x="90" y="142"/>
                  <a:pt x="90" y="142"/>
                </a:cubicBezTo>
                <a:cubicBezTo>
                  <a:pt x="172" y="224"/>
                  <a:pt x="172" y="224"/>
                  <a:pt x="172" y="224"/>
                </a:cubicBezTo>
                <a:cubicBezTo>
                  <a:pt x="166" y="232"/>
                  <a:pt x="160" y="240"/>
                  <a:pt x="155" y="248"/>
                </a:cubicBezTo>
                <a:cubicBezTo>
                  <a:pt x="52" y="205"/>
                  <a:pt x="52" y="205"/>
                  <a:pt x="52" y="205"/>
                </a:cubicBezTo>
                <a:cubicBezTo>
                  <a:pt x="20" y="280"/>
                  <a:pt x="20" y="280"/>
                  <a:pt x="20" y="280"/>
                </a:cubicBezTo>
                <a:cubicBezTo>
                  <a:pt x="121" y="322"/>
                  <a:pt x="121" y="322"/>
                  <a:pt x="121" y="322"/>
                </a:cubicBezTo>
                <a:cubicBezTo>
                  <a:pt x="118" y="333"/>
                  <a:pt x="115" y="344"/>
                  <a:pt x="113" y="356"/>
                </a:cubicBezTo>
                <a:cubicBezTo>
                  <a:pt x="0" y="356"/>
                  <a:pt x="0" y="356"/>
                  <a:pt x="0" y="356"/>
                </a:cubicBezTo>
                <a:cubicBezTo>
                  <a:pt x="0" y="437"/>
                  <a:pt x="0" y="437"/>
                  <a:pt x="0" y="437"/>
                </a:cubicBezTo>
                <a:cubicBezTo>
                  <a:pt x="111" y="437"/>
                  <a:pt x="111" y="437"/>
                  <a:pt x="111" y="437"/>
                </a:cubicBezTo>
                <a:cubicBezTo>
                  <a:pt x="111" y="445"/>
                  <a:pt x="113" y="452"/>
                  <a:pt x="114" y="460"/>
                </a:cubicBezTo>
                <a:cubicBezTo>
                  <a:pt x="5" y="504"/>
                  <a:pt x="5" y="504"/>
                  <a:pt x="5" y="504"/>
                </a:cubicBezTo>
                <a:cubicBezTo>
                  <a:pt x="36" y="579"/>
                  <a:pt x="36" y="579"/>
                  <a:pt x="36" y="579"/>
                </a:cubicBezTo>
                <a:cubicBezTo>
                  <a:pt x="141" y="537"/>
                  <a:pt x="141" y="537"/>
                  <a:pt x="141" y="537"/>
                </a:cubicBezTo>
                <a:cubicBezTo>
                  <a:pt x="146" y="547"/>
                  <a:pt x="152" y="557"/>
                  <a:pt x="158" y="566"/>
                </a:cubicBezTo>
                <a:cubicBezTo>
                  <a:pt x="82" y="643"/>
                  <a:pt x="82" y="643"/>
                  <a:pt x="82" y="643"/>
                </a:cubicBezTo>
                <a:cubicBezTo>
                  <a:pt x="139" y="700"/>
                  <a:pt x="139" y="700"/>
                  <a:pt x="139" y="700"/>
                </a:cubicBezTo>
                <a:cubicBezTo>
                  <a:pt x="212" y="627"/>
                  <a:pt x="212" y="627"/>
                  <a:pt x="212" y="627"/>
                </a:cubicBezTo>
                <a:cubicBezTo>
                  <a:pt x="222" y="635"/>
                  <a:pt x="233" y="643"/>
                  <a:pt x="244" y="650"/>
                </a:cubicBezTo>
                <a:cubicBezTo>
                  <a:pt x="204" y="746"/>
                  <a:pt x="204" y="746"/>
                  <a:pt x="204" y="746"/>
                </a:cubicBezTo>
                <a:cubicBezTo>
                  <a:pt x="279" y="777"/>
                  <a:pt x="279" y="777"/>
                  <a:pt x="279" y="777"/>
                </a:cubicBezTo>
                <a:cubicBezTo>
                  <a:pt x="318" y="683"/>
                  <a:pt x="318" y="683"/>
                  <a:pt x="318" y="683"/>
                </a:cubicBezTo>
                <a:cubicBezTo>
                  <a:pt x="328" y="686"/>
                  <a:pt x="338" y="689"/>
                  <a:pt x="349" y="691"/>
                </a:cubicBezTo>
                <a:cubicBezTo>
                  <a:pt x="349" y="797"/>
                  <a:pt x="349" y="797"/>
                  <a:pt x="349" y="797"/>
                </a:cubicBezTo>
                <a:cubicBezTo>
                  <a:pt x="430" y="797"/>
                  <a:pt x="430" y="797"/>
                  <a:pt x="430" y="797"/>
                </a:cubicBezTo>
                <a:cubicBezTo>
                  <a:pt x="430" y="693"/>
                  <a:pt x="430" y="693"/>
                  <a:pt x="430" y="693"/>
                </a:cubicBezTo>
                <a:cubicBezTo>
                  <a:pt x="442" y="692"/>
                  <a:pt x="453" y="690"/>
                  <a:pt x="464" y="688"/>
                </a:cubicBezTo>
                <a:cubicBezTo>
                  <a:pt x="504" y="785"/>
                  <a:pt x="504" y="785"/>
                  <a:pt x="504" y="785"/>
                </a:cubicBezTo>
                <a:cubicBezTo>
                  <a:pt x="580" y="755"/>
                  <a:pt x="580" y="755"/>
                  <a:pt x="580" y="755"/>
                </a:cubicBezTo>
                <a:cubicBezTo>
                  <a:pt x="540" y="658"/>
                  <a:pt x="540" y="658"/>
                  <a:pt x="540" y="658"/>
                </a:cubicBezTo>
                <a:cubicBezTo>
                  <a:pt x="553" y="651"/>
                  <a:pt x="565" y="643"/>
                  <a:pt x="577" y="634"/>
                </a:cubicBezTo>
                <a:cubicBezTo>
                  <a:pt x="651" y="709"/>
                  <a:pt x="651" y="709"/>
                  <a:pt x="651" y="709"/>
                </a:cubicBezTo>
                <a:cubicBezTo>
                  <a:pt x="708" y="651"/>
                  <a:pt x="708" y="651"/>
                  <a:pt x="708" y="651"/>
                </a:cubicBezTo>
                <a:cubicBezTo>
                  <a:pt x="633" y="576"/>
                  <a:pt x="633" y="576"/>
                  <a:pt x="633" y="576"/>
                </a:cubicBezTo>
                <a:cubicBezTo>
                  <a:pt x="640" y="567"/>
                  <a:pt x="647" y="557"/>
                  <a:pt x="653" y="546"/>
                </a:cubicBezTo>
                <a:cubicBezTo>
                  <a:pt x="755" y="589"/>
                  <a:pt x="755" y="589"/>
                  <a:pt x="755" y="589"/>
                </a:cubicBezTo>
                <a:cubicBezTo>
                  <a:pt x="787" y="514"/>
                  <a:pt x="787" y="514"/>
                  <a:pt x="787" y="514"/>
                </a:cubicBezTo>
                <a:cubicBezTo>
                  <a:pt x="682" y="471"/>
                  <a:pt x="682" y="471"/>
                  <a:pt x="682" y="471"/>
                </a:cubicBezTo>
                <a:cubicBezTo>
                  <a:pt x="684" y="461"/>
                  <a:pt x="686" y="451"/>
                  <a:pt x="687" y="441"/>
                </a:cubicBezTo>
                <a:lnTo>
                  <a:pt x="798" y="441"/>
                </a:lnTo>
                <a:close/>
                <a:moveTo>
                  <a:pt x="399" y="613"/>
                </a:moveTo>
                <a:cubicBezTo>
                  <a:pt x="286" y="613"/>
                  <a:pt x="194" y="522"/>
                  <a:pt x="194" y="408"/>
                </a:cubicBezTo>
                <a:cubicBezTo>
                  <a:pt x="194" y="295"/>
                  <a:pt x="286" y="203"/>
                  <a:pt x="399" y="203"/>
                </a:cubicBezTo>
                <a:cubicBezTo>
                  <a:pt x="512" y="203"/>
                  <a:pt x="604" y="295"/>
                  <a:pt x="604" y="408"/>
                </a:cubicBezTo>
                <a:cubicBezTo>
                  <a:pt x="604" y="522"/>
                  <a:pt x="512" y="613"/>
                  <a:pt x="399" y="613"/>
                </a:cubicBezTo>
                <a:close/>
              </a:path>
            </a:pathLst>
          </a:custGeom>
          <a:solidFill>
            <a:srgbClr val="FFBD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 hidden="1"/>
          <p:cNvGrpSpPr/>
          <p:nvPr/>
        </p:nvGrpSpPr>
        <p:grpSpPr>
          <a:xfrm>
            <a:off x="6975093" y="2688307"/>
            <a:ext cx="1847815" cy="4726608"/>
            <a:chOff x="4897439" y="3473450"/>
            <a:chExt cx="1328738" cy="3398838"/>
          </a:xfrm>
        </p:grpSpPr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897439" y="3473450"/>
              <a:ext cx="1328738" cy="3398838"/>
            </a:xfrm>
            <a:custGeom>
              <a:avLst/>
              <a:gdLst>
                <a:gd name="T0" fmla="*/ 368 w 756"/>
                <a:gd name="T1" fmla="*/ 1 h 1933"/>
                <a:gd name="T2" fmla="*/ 236 w 756"/>
                <a:gd name="T3" fmla="*/ 113 h 1933"/>
                <a:gd name="T4" fmla="*/ 233 w 756"/>
                <a:gd name="T5" fmla="*/ 181 h 1933"/>
                <a:gd name="T6" fmla="*/ 286 w 756"/>
                <a:gd name="T7" fmla="*/ 263 h 1933"/>
                <a:gd name="T8" fmla="*/ 215 w 756"/>
                <a:gd name="T9" fmla="*/ 361 h 1933"/>
                <a:gd name="T10" fmla="*/ 166 w 756"/>
                <a:gd name="T11" fmla="*/ 416 h 1933"/>
                <a:gd name="T12" fmla="*/ 116 w 756"/>
                <a:gd name="T13" fmla="*/ 449 h 1933"/>
                <a:gd name="T14" fmla="*/ 31 w 756"/>
                <a:gd name="T15" fmla="*/ 510 h 1933"/>
                <a:gd name="T16" fmla="*/ 10 w 756"/>
                <a:gd name="T17" fmla="*/ 545 h 1933"/>
                <a:gd name="T18" fmla="*/ 42 w 756"/>
                <a:gd name="T19" fmla="*/ 707 h 1933"/>
                <a:gd name="T20" fmla="*/ 50 w 756"/>
                <a:gd name="T21" fmla="*/ 720 h 1933"/>
                <a:gd name="T22" fmla="*/ 87 w 756"/>
                <a:gd name="T23" fmla="*/ 729 h 1933"/>
                <a:gd name="T24" fmla="*/ 131 w 756"/>
                <a:gd name="T25" fmla="*/ 745 h 1933"/>
                <a:gd name="T26" fmla="*/ 153 w 756"/>
                <a:gd name="T27" fmla="*/ 790 h 1933"/>
                <a:gd name="T28" fmla="*/ 210 w 756"/>
                <a:gd name="T29" fmla="*/ 806 h 1933"/>
                <a:gd name="T30" fmla="*/ 238 w 756"/>
                <a:gd name="T31" fmla="*/ 950 h 1933"/>
                <a:gd name="T32" fmla="*/ 229 w 756"/>
                <a:gd name="T33" fmla="*/ 1055 h 1933"/>
                <a:gd name="T34" fmla="*/ 222 w 756"/>
                <a:gd name="T35" fmla="*/ 1329 h 1933"/>
                <a:gd name="T36" fmla="*/ 203 w 756"/>
                <a:gd name="T37" fmla="*/ 1484 h 1933"/>
                <a:gd name="T38" fmla="*/ 189 w 756"/>
                <a:gd name="T39" fmla="*/ 1672 h 1933"/>
                <a:gd name="T40" fmla="*/ 76 w 756"/>
                <a:gd name="T41" fmla="*/ 1867 h 1933"/>
                <a:gd name="T42" fmla="*/ 73 w 756"/>
                <a:gd name="T43" fmla="*/ 1924 h 1933"/>
                <a:gd name="T44" fmla="*/ 207 w 756"/>
                <a:gd name="T45" fmla="*/ 1848 h 1933"/>
                <a:gd name="T46" fmla="*/ 233 w 756"/>
                <a:gd name="T47" fmla="*/ 1852 h 1933"/>
                <a:gd name="T48" fmla="*/ 289 w 756"/>
                <a:gd name="T49" fmla="*/ 1795 h 1933"/>
                <a:gd name="T50" fmla="*/ 321 w 756"/>
                <a:gd name="T51" fmla="*/ 1647 h 1933"/>
                <a:gd name="T52" fmla="*/ 346 w 756"/>
                <a:gd name="T53" fmla="*/ 1468 h 1933"/>
                <a:gd name="T54" fmla="*/ 408 w 756"/>
                <a:gd name="T55" fmla="*/ 1180 h 1933"/>
                <a:gd name="T56" fmla="*/ 491 w 756"/>
                <a:gd name="T57" fmla="*/ 1465 h 1933"/>
                <a:gd name="T58" fmla="*/ 490 w 756"/>
                <a:gd name="T59" fmla="*/ 1660 h 1933"/>
                <a:gd name="T60" fmla="*/ 485 w 756"/>
                <a:gd name="T61" fmla="*/ 1779 h 1933"/>
                <a:gd name="T62" fmla="*/ 459 w 756"/>
                <a:gd name="T63" fmla="*/ 1854 h 1933"/>
                <a:gd name="T64" fmla="*/ 519 w 756"/>
                <a:gd name="T65" fmla="*/ 1914 h 1933"/>
                <a:gd name="T66" fmla="*/ 578 w 756"/>
                <a:gd name="T67" fmla="*/ 1795 h 1933"/>
                <a:gd name="T68" fmla="*/ 605 w 756"/>
                <a:gd name="T69" fmla="*/ 1711 h 1933"/>
                <a:gd name="T70" fmla="*/ 616 w 756"/>
                <a:gd name="T71" fmla="*/ 1577 h 1933"/>
                <a:gd name="T72" fmla="*/ 604 w 756"/>
                <a:gd name="T73" fmla="*/ 1352 h 1933"/>
                <a:gd name="T74" fmla="*/ 601 w 756"/>
                <a:gd name="T75" fmla="*/ 1223 h 1933"/>
                <a:gd name="T76" fmla="*/ 621 w 756"/>
                <a:gd name="T77" fmla="*/ 1169 h 1933"/>
                <a:gd name="T78" fmla="*/ 670 w 756"/>
                <a:gd name="T79" fmla="*/ 1078 h 1933"/>
                <a:gd name="T80" fmla="*/ 739 w 756"/>
                <a:gd name="T81" fmla="*/ 862 h 1933"/>
                <a:gd name="T82" fmla="*/ 729 w 756"/>
                <a:gd name="T83" fmla="*/ 494 h 1933"/>
                <a:gd name="T84" fmla="*/ 717 w 756"/>
                <a:gd name="T85" fmla="*/ 366 h 1933"/>
                <a:gd name="T86" fmla="*/ 648 w 756"/>
                <a:gd name="T87" fmla="*/ 319 h 1933"/>
                <a:gd name="T88" fmla="*/ 534 w 756"/>
                <a:gd name="T89" fmla="*/ 246 h 1933"/>
                <a:gd name="T90" fmla="*/ 539 w 756"/>
                <a:gd name="T91" fmla="*/ 145 h 1933"/>
                <a:gd name="T92" fmla="*/ 514 w 756"/>
                <a:gd name="T93" fmla="*/ 93 h 1933"/>
                <a:gd name="T94" fmla="*/ 451 w 756"/>
                <a:gd name="T95" fmla="*/ 21 h 1933"/>
                <a:gd name="T96" fmla="*/ 382 w 756"/>
                <a:gd name="T97" fmla="*/ 0 h 1933"/>
                <a:gd name="T98" fmla="*/ 222 w 756"/>
                <a:gd name="T99" fmla="*/ 688 h 1933"/>
                <a:gd name="T100" fmla="*/ 177 w 756"/>
                <a:gd name="T101" fmla="*/ 694 h 1933"/>
                <a:gd name="T102" fmla="*/ 143 w 756"/>
                <a:gd name="T103" fmla="*/ 654 h 1933"/>
                <a:gd name="T104" fmla="*/ 147 w 756"/>
                <a:gd name="T105" fmla="*/ 593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6" h="1933">
                  <a:moveTo>
                    <a:pt x="382" y="0"/>
                  </a:moveTo>
                  <a:cubicBezTo>
                    <a:pt x="378" y="0"/>
                    <a:pt x="373" y="0"/>
                    <a:pt x="368" y="1"/>
                  </a:cubicBezTo>
                  <a:cubicBezTo>
                    <a:pt x="347" y="2"/>
                    <a:pt x="335" y="2"/>
                    <a:pt x="315" y="13"/>
                  </a:cubicBezTo>
                  <a:cubicBezTo>
                    <a:pt x="296" y="24"/>
                    <a:pt x="263" y="74"/>
                    <a:pt x="236" y="113"/>
                  </a:cubicBezTo>
                  <a:cubicBezTo>
                    <a:pt x="209" y="152"/>
                    <a:pt x="215" y="178"/>
                    <a:pt x="215" y="178"/>
                  </a:cubicBezTo>
                  <a:cubicBezTo>
                    <a:pt x="215" y="178"/>
                    <a:pt x="226" y="178"/>
                    <a:pt x="233" y="181"/>
                  </a:cubicBezTo>
                  <a:cubicBezTo>
                    <a:pt x="241" y="185"/>
                    <a:pt x="243" y="208"/>
                    <a:pt x="252" y="231"/>
                  </a:cubicBezTo>
                  <a:cubicBezTo>
                    <a:pt x="260" y="253"/>
                    <a:pt x="277" y="249"/>
                    <a:pt x="286" y="263"/>
                  </a:cubicBezTo>
                  <a:cubicBezTo>
                    <a:pt x="296" y="276"/>
                    <a:pt x="304" y="273"/>
                    <a:pt x="265" y="291"/>
                  </a:cubicBezTo>
                  <a:cubicBezTo>
                    <a:pt x="226" y="310"/>
                    <a:pt x="218" y="352"/>
                    <a:pt x="215" y="361"/>
                  </a:cubicBezTo>
                  <a:cubicBezTo>
                    <a:pt x="213" y="369"/>
                    <a:pt x="183" y="398"/>
                    <a:pt x="174" y="402"/>
                  </a:cubicBezTo>
                  <a:cubicBezTo>
                    <a:pt x="166" y="405"/>
                    <a:pt x="173" y="413"/>
                    <a:pt x="166" y="416"/>
                  </a:cubicBezTo>
                  <a:cubicBezTo>
                    <a:pt x="158" y="419"/>
                    <a:pt x="148" y="430"/>
                    <a:pt x="148" y="430"/>
                  </a:cubicBezTo>
                  <a:cubicBezTo>
                    <a:pt x="148" y="430"/>
                    <a:pt x="125" y="432"/>
                    <a:pt x="116" y="449"/>
                  </a:cubicBezTo>
                  <a:cubicBezTo>
                    <a:pt x="106" y="466"/>
                    <a:pt x="71" y="497"/>
                    <a:pt x="59" y="502"/>
                  </a:cubicBezTo>
                  <a:cubicBezTo>
                    <a:pt x="48" y="507"/>
                    <a:pt x="31" y="510"/>
                    <a:pt x="31" y="510"/>
                  </a:cubicBezTo>
                  <a:cubicBezTo>
                    <a:pt x="30" y="522"/>
                    <a:pt x="30" y="522"/>
                    <a:pt x="30" y="522"/>
                  </a:cubicBezTo>
                  <a:cubicBezTo>
                    <a:pt x="30" y="522"/>
                    <a:pt x="19" y="531"/>
                    <a:pt x="10" y="545"/>
                  </a:cubicBezTo>
                  <a:cubicBezTo>
                    <a:pt x="0" y="559"/>
                    <a:pt x="9" y="604"/>
                    <a:pt x="23" y="629"/>
                  </a:cubicBezTo>
                  <a:cubicBezTo>
                    <a:pt x="37" y="655"/>
                    <a:pt x="39" y="698"/>
                    <a:pt x="42" y="707"/>
                  </a:cubicBezTo>
                  <a:cubicBezTo>
                    <a:pt x="46" y="716"/>
                    <a:pt x="42" y="731"/>
                    <a:pt x="42" y="731"/>
                  </a:cubicBezTo>
                  <a:cubicBezTo>
                    <a:pt x="42" y="731"/>
                    <a:pt x="47" y="713"/>
                    <a:pt x="50" y="720"/>
                  </a:cubicBezTo>
                  <a:cubicBezTo>
                    <a:pt x="53" y="728"/>
                    <a:pt x="67" y="733"/>
                    <a:pt x="67" y="733"/>
                  </a:cubicBezTo>
                  <a:cubicBezTo>
                    <a:pt x="67" y="733"/>
                    <a:pt x="79" y="727"/>
                    <a:pt x="87" y="729"/>
                  </a:cubicBezTo>
                  <a:cubicBezTo>
                    <a:pt x="94" y="731"/>
                    <a:pt x="110" y="733"/>
                    <a:pt x="112" y="740"/>
                  </a:cubicBezTo>
                  <a:cubicBezTo>
                    <a:pt x="114" y="746"/>
                    <a:pt x="116" y="737"/>
                    <a:pt x="131" y="745"/>
                  </a:cubicBezTo>
                  <a:cubicBezTo>
                    <a:pt x="145" y="754"/>
                    <a:pt x="140" y="765"/>
                    <a:pt x="140" y="779"/>
                  </a:cubicBezTo>
                  <a:cubicBezTo>
                    <a:pt x="140" y="793"/>
                    <a:pt x="144" y="790"/>
                    <a:pt x="153" y="790"/>
                  </a:cubicBezTo>
                  <a:cubicBezTo>
                    <a:pt x="163" y="790"/>
                    <a:pt x="183" y="801"/>
                    <a:pt x="191" y="803"/>
                  </a:cubicBezTo>
                  <a:cubicBezTo>
                    <a:pt x="199" y="805"/>
                    <a:pt x="210" y="806"/>
                    <a:pt x="210" y="806"/>
                  </a:cubicBezTo>
                  <a:cubicBezTo>
                    <a:pt x="203" y="1001"/>
                    <a:pt x="203" y="1001"/>
                    <a:pt x="203" y="1001"/>
                  </a:cubicBezTo>
                  <a:cubicBezTo>
                    <a:pt x="209" y="962"/>
                    <a:pt x="238" y="950"/>
                    <a:pt x="238" y="950"/>
                  </a:cubicBezTo>
                  <a:cubicBezTo>
                    <a:pt x="238" y="950"/>
                    <a:pt x="238" y="967"/>
                    <a:pt x="240" y="985"/>
                  </a:cubicBezTo>
                  <a:cubicBezTo>
                    <a:pt x="242" y="1002"/>
                    <a:pt x="229" y="1038"/>
                    <a:pt x="229" y="1055"/>
                  </a:cubicBezTo>
                  <a:cubicBezTo>
                    <a:pt x="228" y="1071"/>
                    <a:pt x="227" y="1169"/>
                    <a:pt x="226" y="1207"/>
                  </a:cubicBezTo>
                  <a:cubicBezTo>
                    <a:pt x="226" y="1245"/>
                    <a:pt x="220" y="1303"/>
                    <a:pt x="222" y="1329"/>
                  </a:cubicBezTo>
                  <a:cubicBezTo>
                    <a:pt x="224" y="1354"/>
                    <a:pt x="213" y="1407"/>
                    <a:pt x="213" y="1423"/>
                  </a:cubicBezTo>
                  <a:cubicBezTo>
                    <a:pt x="212" y="1439"/>
                    <a:pt x="207" y="1465"/>
                    <a:pt x="203" y="1484"/>
                  </a:cubicBezTo>
                  <a:cubicBezTo>
                    <a:pt x="198" y="1502"/>
                    <a:pt x="206" y="1573"/>
                    <a:pt x="206" y="1589"/>
                  </a:cubicBezTo>
                  <a:cubicBezTo>
                    <a:pt x="206" y="1605"/>
                    <a:pt x="189" y="1672"/>
                    <a:pt x="189" y="1672"/>
                  </a:cubicBezTo>
                  <a:cubicBezTo>
                    <a:pt x="167" y="1704"/>
                    <a:pt x="157" y="1793"/>
                    <a:pt x="148" y="1799"/>
                  </a:cubicBezTo>
                  <a:cubicBezTo>
                    <a:pt x="139" y="1805"/>
                    <a:pt x="106" y="1836"/>
                    <a:pt x="76" y="1867"/>
                  </a:cubicBezTo>
                  <a:cubicBezTo>
                    <a:pt x="47" y="1898"/>
                    <a:pt x="32" y="1893"/>
                    <a:pt x="27" y="1900"/>
                  </a:cubicBezTo>
                  <a:cubicBezTo>
                    <a:pt x="21" y="1908"/>
                    <a:pt x="31" y="1915"/>
                    <a:pt x="73" y="1924"/>
                  </a:cubicBezTo>
                  <a:cubicBezTo>
                    <a:pt x="115" y="1933"/>
                    <a:pt x="170" y="1906"/>
                    <a:pt x="180" y="1885"/>
                  </a:cubicBezTo>
                  <a:cubicBezTo>
                    <a:pt x="190" y="1865"/>
                    <a:pt x="207" y="1848"/>
                    <a:pt x="207" y="1848"/>
                  </a:cubicBezTo>
                  <a:cubicBezTo>
                    <a:pt x="207" y="1848"/>
                    <a:pt x="215" y="1840"/>
                    <a:pt x="223" y="1837"/>
                  </a:cubicBezTo>
                  <a:cubicBezTo>
                    <a:pt x="232" y="1834"/>
                    <a:pt x="233" y="1852"/>
                    <a:pt x="233" y="1852"/>
                  </a:cubicBezTo>
                  <a:cubicBezTo>
                    <a:pt x="288" y="1822"/>
                    <a:pt x="288" y="1822"/>
                    <a:pt x="288" y="1822"/>
                  </a:cubicBezTo>
                  <a:cubicBezTo>
                    <a:pt x="288" y="1822"/>
                    <a:pt x="287" y="1813"/>
                    <a:pt x="289" y="1795"/>
                  </a:cubicBezTo>
                  <a:cubicBezTo>
                    <a:pt x="291" y="1777"/>
                    <a:pt x="300" y="1737"/>
                    <a:pt x="306" y="1721"/>
                  </a:cubicBezTo>
                  <a:cubicBezTo>
                    <a:pt x="311" y="1706"/>
                    <a:pt x="319" y="1656"/>
                    <a:pt x="321" y="1647"/>
                  </a:cubicBezTo>
                  <a:cubicBezTo>
                    <a:pt x="324" y="1638"/>
                    <a:pt x="332" y="1557"/>
                    <a:pt x="337" y="1546"/>
                  </a:cubicBezTo>
                  <a:cubicBezTo>
                    <a:pt x="342" y="1534"/>
                    <a:pt x="344" y="1484"/>
                    <a:pt x="346" y="1468"/>
                  </a:cubicBezTo>
                  <a:cubicBezTo>
                    <a:pt x="348" y="1452"/>
                    <a:pt x="356" y="1404"/>
                    <a:pt x="361" y="1374"/>
                  </a:cubicBezTo>
                  <a:cubicBezTo>
                    <a:pt x="366" y="1344"/>
                    <a:pt x="408" y="1180"/>
                    <a:pt x="408" y="1180"/>
                  </a:cubicBezTo>
                  <a:cubicBezTo>
                    <a:pt x="408" y="1180"/>
                    <a:pt x="428" y="1227"/>
                    <a:pt x="450" y="1279"/>
                  </a:cubicBezTo>
                  <a:cubicBezTo>
                    <a:pt x="472" y="1331"/>
                    <a:pt x="488" y="1453"/>
                    <a:pt x="491" y="1465"/>
                  </a:cubicBezTo>
                  <a:cubicBezTo>
                    <a:pt x="495" y="1477"/>
                    <a:pt x="493" y="1523"/>
                    <a:pt x="497" y="1543"/>
                  </a:cubicBezTo>
                  <a:cubicBezTo>
                    <a:pt x="501" y="1563"/>
                    <a:pt x="493" y="1649"/>
                    <a:pt x="490" y="1660"/>
                  </a:cubicBezTo>
                  <a:cubicBezTo>
                    <a:pt x="487" y="1671"/>
                    <a:pt x="489" y="1672"/>
                    <a:pt x="480" y="1715"/>
                  </a:cubicBezTo>
                  <a:cubicBezTo>
                    <a:pt x="471" y="1759"/>
                    <a:pt x="485" y="1771"/>
                    <a:pt x="485" y="1779"/>
                  </a:cubicBezTo>
                  <a:cubicBezTo>
                    <a:pt x="485" y="1786"/>
                    <a:pt x="484" y="1791"/>
                    <a:pt x="481" y="1806"/>
                  </a:cubicBezTo>
                  <a:cubicBezTo>
                    <a:pt x="478" y="1822"/>
                    <a:pt x="465" y="1850"/>
                    <a:pt x="459" y="1854"/>
                  </a:cubicBezTo>
                  <a:cubicBezTo>
                    <a:pt x="453" y="1857"/>
                    <a:pt x="448" y="1882"/>
                    <a:pt x="459" y="1900"/>
                  </a:cubicBezTo>
                  <a:cubicBezTo>
                    <a:pt x="469" y="1918"/>
                    <a:pt x="503" y="1917"/>
                    <a:pt x="519" y="1914"/>
                  </a:cubicBezTo>
                  <a:cubicBezTo>
                    <a:pt x="534" y="1912"/>
                    <a:pt x="561" y="1881"/>
                    <a:pt x="568" y="1876"/>
                  </a:cubicBezTo>
                  <a:cubicBezTo>
                    <a:pt x="574" y="1871"/>
                    <a:pt x="576" y="1823"/>
                    <a:pt x="578" y="1795"/>
                  </a:cubicBezTo>
                  <a:cubicBezTo>
                    <a:pt x="579" y="1767"/>
                    <a:pt x="591" y="1747"/>
                    <a:pt x="593" y="1742"/>
                  </a:cubicBezTo>
                  <a:cubicBezTo>
                    <a:pt x="595" y="1737"/>
                    <a:pt x="600" y="1725"/>
                    <a:pt x="605" y="1711"/>
                  </a:cubicBezTo>
                  <a:cubicBezTo>
                    <a:pt x="610" y="1697"/>
                    <a:pt x="610" y="1616"/>
                    <a:pt x="610" y="1609"/>
                  </a:cubicBezTo>
                  <a:cubicBezTo>
                    <a:pt x="610" y="1603"/>
                    <a:pt x="613" y="1586"/>
                    <a:pt x="616" y="1577"/>
                  </a:cubicBezTo>
                  <a:cubicBezTo>
                    <a:pt x="619" y="1569"/>
                    <a:pt x="616" y="1460"/>
                    <a:pt x="616" y="1451"/>
                  </a:cubicBezTo>
                  <a:cubicBezTo>
                    <a:pt x="617" y="1442"/>
                    <a:pt x="607" y="1372"/>
                    <a:pt x="604" y="1352"/>
                  </a:cubicBezTo>
                  <a:cubicBezTo>
                    <a:pt x="601" y="1332"/>
                    <a:pt x="596" y="1253"/>
                    <a:pt x="594" y="1245"/>
                  </a:cubicBezTo>
                  <a:cubicBezTo>
                    <a:pt x="593" y="1238"/>
                    <a:pt x="598" y="1231"/>
                    <a:pt x="601" y="1223"/>
                  </a:cubicBezTo>
                  <a:cubicBezTo>
                    <a:pt x="604" y="1215"/>
                    <a:pt x="610" y="1180"/>
                    <a:pt x="611" y="1169"/>
                  </a:cubicBezTo>
                  <a:cubicBezTo>
                    <a:pt x="613" y="1158"/>
                    <a:pt x="618" y="1169"/>
                    <a:pt x="621" y="1169"/>
                  </a:cubicBezTo>
                  <a:cubicBezTo>
                    <a:pt x="625" y="1169"/>
                    <a:pt x="653" y="1157"/>
                    <a:pt x="660" y="1143"/>
                  </a:cubicBezTo>
                  <a:cubicBezTo>
                    <a:pt x="667" y="1129"/>
                    <a:pt x="670" y="1078"/>
                    <a:pt x="670" y="1078"/>
                  </a:cubicBezTo>
                  <a:cubicBezTo>
                    <a:pt x="715" y="1075"/>
                    <a:pt x="715" y="1075"/>
                    <a:pt x="715" y="1075"/>
                  </a:cubicBezTo>
                  <a:cubicBezTo>
                    <a:pt x="715" y="1075"/>
                    <a:pt x="722" y="917"/>
                    <a:pt x="739" y="862"/>
                  </a:cubicBezTo>
                  <a:cubicBezTo>
                    <a:pt x="756" y="807"/>
                    <a:pt x="749" y="659"/>
                    <a:pt x="749" y="618"/>
                  </a:cubicBezTo>
                  <a:cubicBezTo>
                    <a:pt x="749" y="577"/>
                    <a:pt x="739" y="536"/>
                    <a:pt x="729" y="494"/>
                  </a:cubicBezTo>
                  <a:cubicBezTo>
                    <a:pt x="718" y="453"/>
                    <a:pt x="719" y="395"/>
                    <a:pt x="719" y="395"/>
                  </a:cubicBezTo>
                  <a:cubicBezTo>
                    <a:pt x="720" y="398"/>
                    <a:pt x="718" y="373"/>
                    <a:pt x="717" y="366"/>
                  </a:cubicBezTo>
                  <a:cubicBezTo>
                    <a:pt x="716" y="359"/>
                    <a:pt x="689" y="342"/>
                    <a:pt x="678" y="339"/>
                  </a:cubicBezTo>
                  <a:cubicBezTo>
                    <a:pt x="667" y="336"/>
                    <a:pt x="653" y="328"/>
                    <a:pt x="648" y="319"/>
                  </a:cubicBezTo>
                  <a:cubicBezTo>
                    <a:pt x="642" y="311"/>
                    <a:pt x="614" y="293"/>
                    <a:pt x="581" y="279"/>
                  </a:cubicBezTo>
                  <a:cubicBezTo>
                    <a:pt x="547" y="266"/>
                    <a:pt x="545" y="258"/>
                    <a:pt x="534" y="246"/>
                  </a:cubicBezTo>
                  <a:cubicBezTo>
                    <a:pt x="524" y="235"/>
                    <a:pt x="534" y="234"/>
                    <a:pt x="537" y="223"/>
                  </a:cubicBezTo>
                  <a:cubicBezTo>
                    <a:pt x="540" y="213"/>
                    <a:pt x="541" y="161"/>
                    <a:pt x="539" y="145"/>
                  </a:cubicBezTo>
                  <a:cubicBezTo>
                    <a:pt x="536" y="129"/>
                    <a:pt x="530" y="132"/>
                    <a:pt x="524" y="122"/>
                  </a:cubicBezTo>
                  <a:cubicBezTo>
                    <a:pt x="519" y="112"/>
                    <a:pt x="516" y="104"/>
                    <a:pt x="514" y="93"/>
                  </a:cubicBezTo>
                  <a:cubicBezTo>
                    <a:pt x="511" y="82"/>
                    <a:pt x="503" y="77"/>
                    <a:pt x="497" y="62"/>
                  </a:cubicBezTo>
                  <a:cubicBezTo>
                    <a:pt x="491" y="47"/>
                    <a:pt x="466" y="26"/>
                    <a:pt x="451" y="21"/>
                  </a:cubicBezTo>
                  <a:cubicBezTo>
                    <a:pt x="436" y="16"/>
                    <a:pt x="411" y="3"/>
                    <a:pt x="411" y="3"/>
                  </a:cubicBezTo>
                  <a:cubicBezTo>
                    <a:pt x="406" y="1"/>
                    <a:pt x="396" y="0"/>
                    <a:pt x="382" y="0"/>
                  </a:cubicBezTo>
                  <a:close/>
                  <a:moveTo>
                    <a:pt x="218" y="538"/>
                  </a:moveTo>
                  <a:cubicBezTo>
                    <a:pt x="241" y="554"/>
                    <a:pt x="220" y="680"/>
                    <a:pt x="222" y="688"/>
                  </a:cubicBezTo>
                  <a:cubicBezTo>
                    <a:pt x="224" y="695"/>
                    <a:pt x="223" y="702"/>
                    <a:pt x="217" y="705"/>
                  </a:cubicBezTo>
                  <a:cubicBezTo>
                    <a:pt x="211" y="707"/>
                    <a:pt x="177" y="694"/>
                    <a:pt x="177" y="694"/>
                  </a:cubicBezTo>
                  <a:cubicBezTo>
                    <a:pt x="171" y="688"/>
                    <a:pt x="171" y="688"/>
                    <a:pt x="171" y="688"/>
                  </a:cubicBezTo>
                  <a:cubicBezTo>
                    <a:pt x="171" y="688"/>
                    <a:pt x="150" y="662"/>
                    <a:pt x="143" y="654"/>
                  </a:cubicBezTo>
                  <a:cubicBezTo>
                    <a:pt x="136" y="645"/>
                    <a:pt x="120" y="620"/>
                    <a:pt x="118" y="603"/>
                  </a:cubicBezTo>
                  <a:cubicBezTo>
                    <a:pt x="115" y="586"/>
                    <a:pt x="137" y="592"/>
                    <a:pt x="147" y="593"/>
                  </a:cubicBezTo>
                  <a:cubicBezTo>
                    <a:pt x="156" y="594"/>
                    <a:pt x="218" y="538"/>
                    <a:pt x="218" y="538"/>
                  </a:cubicBezTo>
                  <a:close/>
                </a:path>
              </a:pathLst>
            </a:custGeom>
            <a:solidFill>
              <a:srgbClr val="003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559426" y="3970338"/>
              <a:ext cx="195263" cy="1077913"/>
            </a:xfrm>
            <a:custGeom>
              <a:avLst/>
              <a:gdLst>
                <a:gd name="T0" fmla="*/ 90 w 111"/>
                <a:gd name="T1" fmla="*/ 0 h 613"/>
                <a:gd name="T2" fmla="*/ 89 w 111"/>
                <a:gd name="T3" fmla="*/ 19 h 613"/>
                <a:gd name="T4" fmla="*/ 83 w 111"/>
                <a:gd name="T5" fmla="*/ 23 h 613"/>
                <a:gd name="T6" fmla="*/ 89 w 111"/>
                <a:gd name="T7" fmla="*/ 27 h 613"/>
                <a:gd name="T8" fmla="*/ 99 w 111"/>
                <a:gd name="T9" fmla="*/ 34 h 613"/>
                <a:gd name="T10" fmla="*/ 86 w 111"/>
                <a:gd name="T11" fmla="*/ 38 h 613"/>
                <a:gd name="T12" fmla="*/ 102 w 111"/>
                <a:gd name="T13" fmla="*/ 42 h 613"/>
                <a:gd name="T14" fmla="*/ 110 w 111"/>
                <a:gd name="T15" fmla="*/ 47 h 613"/>
                <a:gd name="T16" fmla="*/ 100 w 111"/>
                <a:gd name="T17" fmla="*/ 83 h 613"/>
                <a:gd name="T18" fmla="*/ 58 w 111"/>
                <a:gd name="T19" fmla="*/ 229 h 613"/>
                <a:gd name="T20" fmla="*/ 12 w 111"/>
                <a:gd name="T21" fmla="*/ 400 h 613"/>
                <a:gd name="T22" fmla="*/ 9 w 111"/>
                <a:gd name="T23" fmla="*/ 542 h 613"/>
                <a:gd name="T24" fmla="*/ 22 w 111"/>
                <a:gd name="T25" fmla="*/ 605 h 613"/>
                <a:gd name="T26" fmla="*/ 6 w 111"/>
                <a:gd name="T27" fmla="*/ 605 h 613"/>
                <a:gd name="T28" fmla="*/ 3 w 111"/>
                <a:gd name="T29" fmla="*/ 545 h 613"/>
                <a:gd name="T30" fmla="*/ 0 w 111"/>
                <a:gd name="T31" fmla="*/ 504 h 613"/>
                <a:gd name="T32" fmla="*/ 5 w 111"/>
                <a:gd name="T33" fmla="*/ 371 h 613"/>
                <a:gd name="T34" fmla="*/ 23 w 111"/>
                <a:gd name="T35" fmla="*/ 199 h 613"/>
                <a:gd name="T36" fmla="*/ 28 w 111"/>
                <a:gd name="T37" fmla="*/ 98 h 613"/>
                <a:gd name="T38" fmla="*/ 46 w 111"/>
                <a:gd name="T39" fmla="*/ 80 h 613"/>
                <a:gd name="T40" fmla="*/ 25 w 111"/>
                <a:gd name="T41" fmla="*/ 53 h 613"/>
                <a:gd name="T42" fmla="*/ 24 w 111"/>
                <a:gd name="T43" fmla="*/ 47 h 613"/>
                <a:gd name="T44" fmla="*/ 35 w 111"/>
                <a:gd name="T45" fmla="*/ 48 h 613"/>
                <a:gd name="T46" fmla="*/ 90 w 111"/>
                <a:gd name="T4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1" h="613">
                  <a:moveTo>
                    <a:pt x="90" y="0"/>
                  </a:moveTo>
                  <a:cubicBezTo>
                    <a:pt x="89" y="19"/>
                    <a:pt x="89" y="19"/>
                    <a:pt x="89" y="19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5" y="23"/>
                    <a:pt x="89" y="27"/>
                  </a:cubicBezTo>
                  <a:cubicBezTo>
                    <a:pt x="94" y="30"/>
                    <a:pt x="103" y="33"/>
                    <a:pt x="99" y="34"/>
                  </a:cubicBezTo>
                  <a:cubicBezTo>
                    <a:pt x="94" y="36"/>
                    <a:pt x="83" y="37"/>
                    <a:pt x="86" y="38"/>
                  </a:cubicBezTo>
                  <a:cubicBezTo>
                    <a:pt x="89" y="39"/>
                    <a:pt x="97" y="42"/>
                    <a:pt x="102" y="42"/>
                  </a:cubicBezTo>
                  <a:cubicBezTo>
                    <a:pt x="107" y="42"/>
                    <a:pt x="109" y="41"/>
                    <a:pt x="110" y="47"/>
                  </a:cubicBezTo>
                  <a:cubicBezTo>
                    <a:pt x="111" y="53"/>
                    <a:pt x="101" y="79"/>
                    <a:pt x="100" y="83"/>
                  </a:cubicBezTo>
                  <a:cubicBezTo>
                    <a:pt x="99" y="87"/>
                    <a:pt x="66" y="195"/>
                    <a:pt x="58" y="229"/>
                  </a:cubicBezTo>
                  <a:cubicBezTo>
                    <a:pt x="49" y="262"/>
                    <a:pt x="14" y="380"/>
                    <a:pt x="12" y="400"/>
                  </a:cubicBezTo>
                  <a:cubicBezTo>
                    <a:pt x="10" y="420"/>
                    <a:pt x="5" y="525"/>
                    <a:pt x="9" y="542"/>
                  </a:cubicBezTo>
                  <a:cubicBezTo>
                    <a:pt x="14" y="558"/>
                    <a:pt x="24" y="602"/>
                    <a:pt x="22" y="605"/>
                  </a:cubicBezTo>
                  <a:cubicBezTo>
                    <a:pt x="20" y="608"/>
                    <a:pt x="8" y="613"/>
                    <a:pt x="6" y="605"/>
                  </a:cubicBezTo>
                  <a:cubicBezTo>
                    <a:pt x="5" y="596"/>
                    <a:pt x="3" y="550"/>
                    <a:pt x="3" y="545"/>
                  </a:cubicBezTo>
                  <a:cubicBezTo>
                    <a:pt x="2" y="539"/>
                    <a:pt x="0" y="513"/>
                    <a:pt x="0" y="504"/>
                  </a:cubicBezTo>
                  <a:cubicBezTo>
                    <a:pt x="0" y="496"/>
                    <a:pt x="3" y="395"/>
                    <a:pt x="5" y="371"/>
                  </a:cubicBezTo>
                  <a:cubicBezTo>
                    <a:pt x="8" y="346"/>
                    <a:pt x="12" y="235"/>
                    <a:pt x="23" y="199"/>
                  </a:cubicBezTo>
                  <a:cubicBezTo>
                    <a:pt x="33" y="163"/>
                    <a:pt x="28" y="98"/>
                    <a:pt x="28" y="9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90" y="0"/>
                    <a:pt x="90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360989" y="4068763"/>
              <a:ext cx="209550" cy="930275"/>
            </a:xfrm>
            <a:custGeom>
              <a:avLst/>
              <a:gdLst>
                <a:gd name="T0" fmla="*/ 119 w 119"/>
                <a:gd name="T1" fmla="*/ 1 h 529"/>
                <a:gd name="T2" fmla="*/ 118 w 119"/>
                <a:gd name="T3" fmla="*/ 44 h 529"/>
                <a:gd name="T4" fmla="*/ 93 w 119"/>
                <a:gd name="T5" fmla="*/ 106 h 529"/>
                <a:gd name="T6" fmla="*/ 79 w 119"/>
                <a:gd name="T7" fmla="*/ 170 h 529"/>
                <a:gd name="T8" fmla="*/ 57 w 119"/>
                <a:gd name="T9" fmla="*/ 296 h 529"/>
                <a:gd name="T10" fmla="*/ 54 w 119"/>
                <a:gd name="T11" fmla="*/ 426 h 529"/>
                <a:gd name="T12" fmla="*/ 50 w 119"/>
                <a:gd name="T13" fmla="*/ 492 h 529"/>
                <a:gd name="T14" fmla="*/ 48 w 119"/>
                <a:gd name="T15" fmla="*/ 529 h 529"/>
                <a:gd name="T16" fmla="*/ 26 w 119"/>
                <a:gd name="T17" fmla="*/ 518 h 529"/>
                <a:gd name="T18" fmla="*/ 10 w 119"/>
                <a:gd name="T19" fmla="*/ 466 h 529"/>
                <a:gd name="T20" fmla="*/ 26 w 119"/>
                <a:gd name="T21" fmla="*/ 400 h 529"/>
                <a:gd name="T22" fmla="*/ 31 w 119"/>
                <a:gd name="T23" fmla="*/ 375 h 529"/>
                <a:gd name="T24" fmla="*/ 33 w 119"/>
                <a:gd name="T25" fmla="*/ 303 h 529"/>
                <a:gd name="T26" fmla="*/ 40 w 119"/>
                <a:gd name="T27" fmla="*/ 250 h 529"/>
                <a:gd name="T28" fmla="*/ 66 w 119"/>
                <a:gd name="T29" fmla="*/ 100 h 529"/>
                <a:gd name="T30" fmla="*/ 69 w 119"/>
                <a:gd name="T31" fmla="*/ 75 h 529"/>
                <a:gd name="T32" fmla="*/ 79 w 119"/>
                <a:gd name="T33" fmla="*/ 52 h 529"/>
                <a:gd name="T34" fmla="*/ 93 w 119"/>
                <a:gd name="T35" fmla="*/ 5 h 529"/>
                <a:gd name="T36" fmla="*/ 119 w 119"/>
                <a:gd name="T37" fmla="*/ 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529">
                  <a:moveTo>
                    <a:pt x="119" y="1"/>
                  </a:move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96" y="79"/>
                    <a:pt x="93" y="106"/>
                  </a:cubicBezTo>
                  <a:cubicBezTo>
                    <a:pt x="91" y="133"/>
                    <a:pt x="81" y="157"/>
                    <a:pt x="79" y="170"/>
                  </a:cubicBezTo>
                  <a:cubicBezTo>
                    <a:pt x="76" y="182"/>
                    <a:pt x="61" y="274"/>
                    <a:pt x="57" y="296"/>
                  </a:cubicBezTo>
                  <a:cubicBezTo>
                    <a:pt x="54" y="318"/>
                    <a:pt x="57" y="394"/>
                    <a:pt x="54" y="426"/>
                  </a:cubicBezTo>
                  <a:cubicBezTo>
                    <a:pt x="52" y="458"/>
                    <a:pt x="49" y="489"/>
                    <a:pt x="50" y="492"/>
                  </a:cubicBezTo>
                  <a:cubicBezTo>
                    <a:pt x="50" y="496"/>
                    <a:pt x="48" y="529"/>
                    <a:pt x="48" y="529"/>
                  </a:cubicBezTo>
                  <a:cubicBezTo>
                    <a:pt x="48" y="529"/>
                    <a:pt x="34" y="526"/>
                    <a:pt x="26" y="518"/>
                  </a:cubicBezTo>
                  <a:cubicBezTo>
                    <a:pt x="17" y="509"/>
                    <a:pt x="0" y="509"/>
                    <a:pt x="10" y="466"/>
                  </a:cubicBezTo>
                  <a:cubicBezTo>
                    <a:pt x="19" y="422"/>
                    <a:pt x="22" y="415"/>
                    <a:pt x="26" y="400"/>
                  </a:cubicBezTo>
                  <a:cubicBezTo>
                    <a:pt x="30" y="384"/>
                    <a:pt x="31" y="386"/>
                    <a:pt x="31" y="375"/>
                  </a:cubicBezTo>
                  <a:cubicBezTo>
                    <a:pt x="31" y="364"/>
                    <a:pt x="30" y="319"/>
                    <a:pt x="33" y="303"/>
                  </a:cubicBezTo>
                  <a:cubicBezTo>
                    <a:pt x="37" y="287"/>
                    <a:pt x="39" y="255"/>
                    <a:pt x="40" y="250"/>
                  </a:cubicBezTo>
                  <a:cubicBezTo>
                    <a:pt x="40" y="244"/>
                    <a:pt x="58" y="123"/>
                    <a:pt x="66" y="100"/>
                  </a:cubicBezTo>
                  <a:cubicBezTo>
                    <a:pt x="74" y="77"/>
                    <a:pt x="69" y="75"/>
                    <a:pt x="69" y="75"/>
                  </a:cubicBezTo>
                  <a:cubicBezTo>
                    <a:pt x="69" y="75"/>
                    <a:pt x="76" y="62"/>
                    <a:pt x="79" y="52"/>
                  </a:cubicBezTo>
                  <a:cubicBezTo>
                    <a:pt x="82" y="43"/>
                    <a:pt x="87" y="7"/>
                    <a:pt x="93" y="5"/>
                  </a:cubicBezTo>
                  <a:cubicBezTo>
                    <a:pt x="99" y="2"/>
                    <a:pt x="119" y="0"/>
                    <a:pt x="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654676" y="4899025"/>
              <a:ext cx="355600" cy="696913"/>
            </a:xfrm>
            <a:custGeom>
              <a:avLst/>
              <a:gdLst>
                <a:gd name="T0" fmla="*/ 199 w 202"/>
                <a:gd name="T1" fmla="*/ 0 h 396"/>
                <a:gd name="T2" fmla="*/ 0 w 202"/>
                <a:gd name="T3" fmla="*/ 78 h 396"/>
                <a:gd name="T4" fmla="*/ 43 w 202"/>
                <a:gd name="T5" fmla="*/ 375 h 396"/>
                <a:gd name="T6" fmla="*/ 83 w 202"/>
                <a:gd name="T7" fmla="*/ 374 h 396"/>
                <a:gd name="T8" fmla="*/ 91 w 202"/>
                <a:gd name="T9" fmla="*/ 349 h 396"/>
                <a:gd name="T10" fmla="*/ 123 w 202"/>
                <a:gd name="T11" fmla="*/ 307 h 396"/>
                <a:gd name="T12" fmla="*/ 150 w 202"/>
                <a:gd name="T13" fmla="*/ 259 h 396"/>
                <a:gd name="T14" fmla="*/ 174 w 202"/>
                <a:gd name="T15" fmla="*/ 195 h 396"/>
                <a:gd name="T16" fmla="*/ 199 w 202"/>
                <a:gd name="T1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396">
                  <a:moveTo>
                    <a:pt x="199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3" y="375"/>
                    <a:pt x="43" y="375"/>
                    <a:pt x="43" y="375"/>
                  </a:cubicBezTo>
                  <a:cubicBezTo>
                    <a:pt x="43" y="375"/>
                    <a:pt x="49" y="396"/>
                    <a:pt x="83" y="374"/>
                  </a:cubicBezTo>
                  <a:cubicBezTo>
                    <a:pt x="83" y="374"/>
                    <a:pt x="79" y="356"/>
                    <a:pt x="91" y="349"/>
                  </a:cubicBezTo>
                  <a:cubicBezTo>
                    <a:pt x="103" y="341"/>
                    <a:pt x="121" y="312"/>
                    <a:pt x="123" y="307"/>
                  </a:cubicBezTo>
                  <a:cubicBezTo>
                    <a:pt x="126" y="303"/>
                    <a:pt x="139" y="266"/>
                    <a:pt x="150" y="259"/>
                  </a:cubicBezTo>
                  <a:cubicBezTo>
                    <a:pt x="161" y="252"/>
                    <a:pt x="173" y="205"/>
                    <a:pt x="174" y="195"/>
                  </a:cubicBezTo>
                  <a:cubicBezTo>
                    <a:pt x="176" y="184"/>
                    <a:pt x="202" y="42"/>
                    <a:pt x="199" y="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6070601" y="5062538"/>
              <a:ext cx="138113" cy="361950"/>
            </a:xfrm>
            <a:custGeom>
              <a:avLst/>
              <a:gdLst>
                <a:gd name="T0" fmla="*/ 0 w 87"/>
                <a:gd name="T1" fmla="*/ 228 h 228"/>
                <a:gd name="T2" fmla="*/ 87 w 87"/>
                <a:gd name="T3" fmla="*/ 185 h 228"/>
                <a:gd name="T4" fmla="*/ 69 w 87"/>
                <a:gd name="T5" fmla="*/ 0 h 228"/>
                <a:gd name="T6" fmla="*/ 54 w 87"/>
                <a:gd name="T7" fmla="*/ 187 h 228"/>
                <a:gd name="T8" fmla="*/ 2 w 87"/>
                <a:gd name="T9" fmla="*/ 193 h 228"/>
                <a:gd name="T10" fmla="*/ 0 w 87"/>
                <a:gd name="T11" fmla="*/ 228 h 228"/>
                <a:gd name="T12" fmla="*/ 0 w 87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28">
                  <a:moveTo>
                    <a:pt x="0" y="228"/>
                  </a:moveTo>
                  <a:lnTo>
                    <a:pt x="87" y="185"/>
                  </a:lnTo>
                  <a:lnTo>
                    <a:pt x="69" y="0"/>
                  </a:lnTo>
                  <a:lnTo>
                    <a:pt x="54" y="187"/>
                  </a:lnTo>
                  <a:lnTo>
                    <a:pt x="2" y="193"/>
                  </a:lnTo>
                  <a:lnTo>
                    <a:pt x="0" y="228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991101" y="4576763"/>
              <a:ext cx="180975" cy="184150"/>
            </a:xfrm>
            <a:custGeom>
              <a:avLst/>
              <a:gdLst>
                <a:gd name="T0" fmla="*/ 85 w 103"/>
                <a:gd name="T1" fmla="*/ 16 h 104"/>
                <a:gd name="T2" fmla="*/ 25 w 103"/>
                <a:gd name="T3" fmla="*/ 27 h 104"/>
                <a:gd name="T4" fmla="*/ 8 w 103"/>
                <a:gd name="T5" fmla="*/ 68 h 104"/>
                <a:gd name="T6" fmla="*/ 35 w 103"/>
                <a:gd name="T7" fmla="*/ 96 h 104"/>
                <a:gd name="T8" fmla="*/ 42 w 103"/>
                <a:gd name="T9" fmla="*/ 101 h 104"/>
                <a:gd name="T10" fmla="*/ 53 w 103"/>
                <a:gd name="T11" fmla="*/ 48 h 104"/>
                <a:gd name="T12" fmla="*/ 103 w 103"/>
                <a:gd name="T13" fmla="*/ 39 h 104"/>
                <a:gd name="T14" fmla="*/ 85 w 103"/>
                <a:gd name="T15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4">
                  <a:moveTo>
                    <a:pt x="85" y="16"/>
                  </a:moveTo>
                  <a:cubicBezTo>
                    <a:pt x="85" y="16"/>
                    <a:pt x="38" y="0"/>
                    <a:pt x="25" y="27"/>
                  </a:cubicBezTo>
                  <a:cubicBezTo>
                    <a:pt x="11" y="54"/>
                    <a:pt x="0" y="63"/>
                    <a:pt x="8" y="68"/>
                  </a:cubicBezTo>
                  <a:cubicBezTo>
                    <a:pt x="15" y="73"/>
                    <a:pt x="32" y="87"/>
                    <a:pt x="35" y="96"/>
                  </a:cubicBezTo>
                  <a:cubicBezTo>
                    <a:pt x="39" y="104"/>
                    <a:pt x="42" y="101"/>
                    <a:pt x="42" y="101"/>
                  </a:cubicBezTo>
                  <a:cubicBezTo>
                    <a:pt x="42" y="101"/>
                    <a:pt x="28" y="61"/>
                    <a:pt x="53" y="48"/>
                  </a:cubicBezTo>
                  <a:cubicBezTo>
                    <a:pt x="73" y="38"/>
                    <a:pt x="103" y="39"/>
                    <a:pt x="103" y="39"/>
                  </a:cubicBezTo>
                  <a:cubicBezTo>
                    <a:pt x="85" y="16"/>
                    <a:pt x="85" y="16"/>
                    <a:pt x="8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049839" y="4638675"/>
              <a:ext cx="153988" cy="146050"/>
            </a:xfrm>
            <a:custGeom>
              <a:avLst/>
              <a:gdLst>
                <a:gd name="T0" fmla="*/ 23 w 87"/>
                <a:gd name="T1" fmla="*/ 77 h 83"/>
                <a:gd name="T2" fmla="*/ 13 w 87"/>
                <a:gd name="T3" fmla="*/ 49 h 83"/>
                <a:gd name="T4" fmla="*/ 36 w 87"/>
                <a:gd name="T5" fmla="*/ 26 h 83"/>
                <a:gd name="T6" fmla="*/ 87 w 87"/>
                <a:gd name="T7" fmla="*/ 28 h 83"/>
                <a:gd name="T8" fmla="*/ 75 w 87"/>
                <a:gd name="T9" fmla="*/ 2 h 83"/>
                <a:gd name="T10" fmla="*/ 12 w 87"/>
                <a:gd name="T11" fmla="*/ 16 h 83"/>
                <a:gd name="T12" fmla="*/ 3 w 87"/>
                <a:gd name="T13" fmla="*/ 49 h 83"/>
                <a:gd name="T14" fmla="*/ 10 w 87"/>
                <a:gd name="T15" fmla="*/ 71 h 83"/>
                <a:gd name="T16" fmla="*/ 23 w 87"/>
                <a:gd name="T17" fmla="*/ 7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83">
                  <a:moveTo>
                    <a:pt x="23" y="77"/>
                  </a:moveTo>
                  <a:cubicBezTo>
                    <a:pt x="23" y="77"/>
                    <a:pt x="8" y="60"/>
                    <a:pt x="13" y="49"/>
                  </a:cubicBezTo>
                  <a:cubicBezTo>
                    <a:pt x="18" y="38"/>
                    <a:pt x="32" y="26"/>
                    <a:pt x="36" y="26"/>
                  </a:cubicBezTo>
                  <a:cubicBezTo>
                    <a:pt x="40" y="27"/>
                    <a:pt x="87" y="28"/>
                    <a:pt x="87" y="28"/>
                  </a:cubicBezTo>
                  <a:cubicBezTo>
                    <a:pt x="87" y="28"/>
                    <a:pt x="82" y="0"/>
                    <a:pt x="75" y="2"/>
                  </a:cubicBezTo>
                  <a:cubicBezTo>
                    <a:pt x="68" y="3"/>
                    <a:pt x="21" y="1"/>
                    <a:pt x="12" y="16"/>
                  </a:cubicBezTo>
                  <a:cubicBezTo>
                    <a:pt x="4" y="31"/>
                    <a:pt x="0" y="37"/>
                    <a:pt x="3" y="49"/>
                  </a:cubicBezTo>
                  <a:cubicBezTo>
                    <a:pt x="6" y="61"/>
                    <a:pt x="8" y="68"/>
                    <a:pt x="10" y="71"/>
                  </a:cubicBezTo>
                  <a:cubicBezTo>
                    <a:pt x="12" y="74"/>
                    <a:pt x="17" y="83"/>
                    <a:pt x="23" y="77"/>
                  </a:cubicBezTo>
                  <a:close/>
                </a:path>
              </a:pathLst>
            </a:custGeom>
            <a:solidFill>
              <a:srgbClr val="E99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5"/>
          <a:stretch/>
        </p:blipFill>
        <p:spPr bwMode="auto">
          <a:xfrm>
            <a:off x="0" y="5866228"/>
            <a:ext cx="9212263" cy="99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Freeform 28"/>
          <p:cNvSpPr>
            <a:spLocks/>
          </p:cNvSpPr>
          <p:nvPr/>
        </p:nvSpPr>
        <p:spPr bwMode="auto">
          <a:xfrm rot="16200000">
            <a:off x="7761129" y="2110679"/>
            <a:ext cx="1381761" cy="846138"/>
          </a:xfrm>
          <a:custGeom>
            <a:avLst/>
            <a:gdLst>
              <a:gd name="T0" fmla="*/ 1689 w 1689"/>
              <a:gd name="T1" fmla="*/ 533 h 533"/>
              <a:gd name="T2" fmla="*/ 306 w 1689"/>
              <a:gd name="T3" fmla="*/ 533 h 533"/>
              <a:gd name="T4" fmla="*/ 0 w 1689"/>
              <a:gd name="T5" fmla="*/ 230 h 533"/>
              <a:gd name="T6" fmla="*/ 12 w 1689"/>
              <a:gd name="T7" fmla="*/ 219 h 533"/>
              <a:gd name="T8" fmla="*/ 313 w 1689"/>
              <a:gd name="T9" fmla="*/ 517 h 533"/>
              <a:gd name="T10" fmla="*/ 1673 w 1689"/>
              <a:gd name="T11" fmla="*/ 517 h 533"/>
              <a:gd name="T12" fmla="*/ 1673 w 1689"/>
              <a:gd name="T13" fmla="*/ 0 h 533"/>
              <a:gd name="T14" fmla="*/ 1689 w 1689"/>
              <a:gd name="T15" fmla="*/ 0 h 533"/>
              <a:gd name="T16" fmla="*/ 1689 w 1689"/>
              <a:gd name="T17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89" h="533">
                <a:moveTo>
                  <a:pt x="1689" y="533"/>
                </a:moveTo>
                <a:lnTo>
                  <a:pt x="306" y="533"/>
                </a:lnTo>
                <a:lnTo>
                  <a:pt x="0" y="230"/>
                </a:lnTo>
                <a:lnTo>
                  <a:pt x="12" y="219"/>
                </a:lnTo>
                <a:lnTo>
                  <a:pt x="313" y="517"/>
                </a:lnTo>
                <a:lnTo>
                  <a:pt x="1673" y="517"/>
                </a:lnTo>
                <a:lnTo>
                  <a:pt x="1673" y="0"/>
                </a:lnTo>
                <a:lnTo>
                  <a:pt x="1689" y="0"/>
                </a:lnTo>
                <a:lnTo>
                  <a:pt x="1689" y="533"/>
                </a:lnTo>
                <a:close/>
              </a:path>
            </a:pathLst>
          </a:custGeom>
          <a:solidFill>
            <a:srgbClr val="FFBD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Oval 30"/>
          <p:cNvSpPr>
            <a:spLocks noChangeArrowheads="1"/>
          </p:cNvSpPr>
          <p:nvPr/>
        </p:nvSpPr>
        <p:spPr bwMode="auto">
          <a:xfrm>
            <a:off x="7200608" y="1337921"/>
            <a:ext cx="1073150" cy="1073150"/>
          </a:xfrm>
          <a:prstGeom prst="ellipse">
            <a:avLst/>
          </a:pr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7"/>
          <p:cNvSpPr>
            <a:spLocks noEditPoints="1"/>
          </p:cNvSpPr>
          <p:nvPr/>
        </p:nvSpPr>
        <p:spPr bwMode="auto">
          <a:xfrm>
            <a:off x="7528512" y="1468463"/>
            <a:ext cx="433388" cy="854075"/>
          </a:xfrm>
          <a:custGeom>
            <a:avLst/>
            <a:gdLst>
              <a:gd name="T0" fmla="*/ 114 w 203"/>
              <a:gd name="T1" fmla="*/ 16 h 398"/>
              <a:gd name="T2" fmla="*/ 114 w 203"/>
              <a:gd name="T3" fmla="*/ 37 h 398"/>
              <a:gd name="T4" fmla="*/ 150 w 203"/>
              <a:gd name="T5" fmla="*/ 46 h 398"/>
              <a:gd name="T6" fmla="*/ 175 w 203"/>
              <a:gd name="T7" fmla="*/ 65 h 398"/>
              <a:gd name="T8" fmla="*/ 189 w 203"/>
              <a:gd name="T9" fmla="*/ 85 h 398"/>
              <a:gd name="T10" fmla="*/ 194 w 203"/>
              <a:gd name="T11" fmla="*/ 104 h 398"/>
              <a:gd name="T12" fmla="*/ 187 w 203"/>
              <a:gd name="T13" fmla="*/ 121 h 398"/>
              <a:gd name="T14" fmla="*/ 169 w 203"/>
              <a:gd name="T15" fmla="*/ 128 h 398"/>
              <a:gd name="T16" fmla="*/ 145 w 203"/>
              <a:gd name="T17" fmla="*/ 108 h 398"/>
              <a:gd name="T18" fmla="*/ 114 w 203"/>
              <a:gd name="T19" fmla="*/ 75 h 398"/>
              <a:gd name="T20" fmla="*/ 114 w 203"/>
              <a:gd name="T21" fmla="*/ 156 h 398"/>
              <a:gd name="T22" fmla="*/ 152 w 203"/>
              <a:gd name="T23" fmla="*/ 168 h 398"/>
              <a:gd name="T24" fmla="*/ 178 w 203"/>
              <a:gd name="T25" fmla="*/ 184 h 398"/>
              <a:gd name="T26" fmla="*/ 196 w 203"/>
              <a:gd name="T27" fmla="*/ 209 h 398"/>
              <a:gd name="T28" fmla="*/ 203 w 203"/>
              <a:gd name="T29" fmla="*/ 241 h 398"/>
              <a:gd name="T30" fmla="*/ 192 w 203"/>
              <a:gd name="T31" fmla="*/ 283 h 398"/>
              <a:gd name="T32" fmla="*/ 162 w 203"/>
              <a:gd name="T33" fmla="*/ 314 h 398"/>
              <a:gd name="T34" fmla="*/ 114 w 203"/>
              <a:gd name="T35" fmla="*/ 329 h 398"/>
              <a:gd name="T36" fmla="*/ 114 w 203"/>
              <a:gd name="T37" fmla="*/ 377 h 398"/>
              <a:gd name="T38" fmla="*/ 112 w 203"/>
              <a:gd name="T39" fmla="*/ 393 h 398"/>
              <a:gd name="T40" fmla="*/ 102 w 203"/>
              <a:gd name="T41" fmla="*/ 398 h 398"/>
              <a:gd name="T42" fmla="*/ 92 w 203"/>
              <a:gd name="T43" fmla="*/ 394 h 398"/>
              <a:gd name="T44" fmla="*/ 90 w 203"/>
              <a:gd name="T45" fmla="*/ 381 h 398"/>
              <a:gd name="T46" fmla="*/ 90 w 203"/>
              <a:gd name="T47" fmla="*/ 329 h 398"/>
              <a:gd name="T48" fmla="*/ 50 w 203"/>
              <a:gd name="T49" fmla="*/ 318 h 398"/>
              <a:gd name="T50" fmla="*/ 22 w 203"/>
              <a:gd name="T51" fmla="*/ 298 h 398"/>
              <a:gd name="T52" fmla="*/ 5 w 203"/>
              <a:gd name="T53" fmla="*/ 273 h 398"/>
              <a:gd name="T54" fmla="*/ 0 w 203"/>
              <a:gd name="T55" fmla="*/ 247 h 398"/>
              <a:gd name="T56" fmla="*/ 7 w 203"/>
              <a:gd name="T57" fmla="*/ 231 h 398"/>
              <a:gd name="T58" fmla="*/ 25 w 203"/>
              <a:gd name="T59" fmla="*/ 223 h 398"/>
              <a:gd name="T60" fmla="*/ 40 w 203"/>
              <a:gd name="T61" fmla="*/ 227 h 398"/>
              <a:gd name="T62" fmla="*/ 48 w 203"/>
              <a:gd name="T63" fmla="*/ 239 h 398"/>
              <a:gd name="T64" fmla="*/ 57 w 203"/>
              <a:gd name="T65" fmla="*/ 263 h 398"/>
              <a:gd name="T66" fmla="*/ 69 w 203"/>
              <a:gd name="T67" fmla="*/ 278 h 398"/>
              <a:gd name="T68" fmla="*/ 90 w 203"/>
              <a:gd name="T69" fmla="*/ 289 h 398"/>
              <a:gd name="T70" fmla="*/ 90 w 203"/>
              <a:gd name="T71" fmla="*/ 199 h 398"/>
              <a:gd name="T72" fmla="*/ 46 w 203"/>
              <a:gd name="T73" fmla="*/ 183 h 398"/>
              <a:gd name="T74" fmla="*/ 18 w 203"/>
              <a:gd name="T75" fmla="*/ 158 h 398"/>
              <a:gd name="T76" fmla="*/ 7 w 203"/>
              <a:gd name="T77" fmla="*/ 116 h 398"/>
              <a:gd name="T78" fmla="*/ 28 w 203"/>
              <a:gd name="T79" fmla="*/ 62 h 398"/>
              <a:gd name="T80" fmla="*/ 90 w 203"/>
              <a:gd name="T81" fmla="*/ 37 h 398"/>
              <a:gd name="T82" fmla="*/ 90 w 203"/>
              <a:gd name="T83" fmla="*/ 17 h 398"/>
              <a:gd name="T84" fmla="*/ 102 w 203"/>
              <a:gd name="T85" fmla="*/ 0 h 398"/>
              <a:gd name="T86" fmla="*/ 114 w 203"/>
              <a:gd name="T87" fmla="*/ 16 h 398"/>
              <a:gd name="T88" fmla="*/ 90 w 203"/>
              <a:gd name="T89" fmla="*/ 149 h 398"/>
              <a:gd name="T90" fmla="*/ 90 w 203"/>
              <a:gd name="T91" fmla="*/ 75 h 398"/>
              <a:gd name="T92" fmla="*/ 64 w 203"/>
              <a:gd name="T93" fmla="*/ 87 h 398"/>
              <a:gd name="T94" fmla="*/ 55 w 203"/>
              <a:gd name="T95" fmla="*/ 111 h 398"/>
              <a:gd name="T96" fmla="*/ 64 w 203"/>
              <a:gd name="T97" fmla="*/ 135 h 398"/>
              <a:gd name="T98" fmla="*/ 90 w 203"/>
              <a:gd name="T99" fmla="*/ 149 h 398"/>
              <a:gd name="T100" fmla="*/ 114 w 203"/>
              <a:gd name="T101" fmla="*/ 206 h 398"/>
              <a:gd name="T102" fmla="*/ 114 w 203"/>
              <a:gd name="T103" fmla="*/ 291 h 398"/>
              <a:gd name="T104" fmla="*/ 144 w 203"/>
              <a:gd name="T105" fmla="*/ 275 h 398"/>
              <a:gd name="T106" fmla="*/ 155 w 203"/>
              <a:gd name="T107" fmla="*/ 248 h 398"/>
              <a:gd name="T108" fmla="*/ 145 w 203"/>
              <a:gd name="T109" fmla="*/ 222 h 398"/>
              <a:gd name="T110" fmla="*/ 114 w 203"/>
              <a:gd name="T111" fmla="*/ 206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3" h="398">
                <a:moveTo>
                  <a:pt x="114" y="16"/>
                </a:moveTo>
                <a:cubicBezTo>
                  <a:pt x="114" y="37"/>
                  <a:pt x="114" y="37"/>
                  <a:pt x="114" y="37"/>
                </a:cubicBezTo>
                <a:cubicBezTo>
                  <a:pt x="128" y="38"/>
                  <a:pt x="140" y="41"/>
                  <a:pt x="150" y="46"/>
                </a:cubicBezTo>
                <a:cubicBezTo>
                  <a:pt x="159" y="50"/>
                  <a:pt x="168" y="56"/>
                  <a:pt x="175" y="65"/>
                </a:cubicBezTo>
                <a:cubicBezTo>
                  <a:pt x="181" y="71"/>
                  <a:pt x="186" y="78"/>
                  <a:pt x="189" y="85"/>
                </a:cubicBezTo>
                <a:cubicBezTo>
                  <a:pt x="192" y="92"/>
                  <a:pt x="194" y="98"/>
                  <a:pt x="194" y="104"/>
                </a:cubicBezTo>
                <a:cubicBezTo>
                  <a:pt x="194" y="111"/>
                  <a:pt x="191" y="116"/>
                  <a:pt x="187" y="121"/>
                </a:cubicBezTo>
                <a:cubicBezTo>
                  <a:pt x="182" y="126"/>
                  <a:pt x="176" y="128"/>
                  <a:pt x="169" y="128"/>
                </a:cubicBezTo>
                <a:cubicBezTo>
                  <a:pt x="157" y="128"/>
                  <a:pt x="149" y="121"/>
                  <a:pt x="145" y="108"/>
                </a:cubicBezTo>
                <a:cubicBezTo>
                  <a:pt x="141" y="91"/>
                  <a:pt x="130" y="81"/>
                  <a:pt x="114" y="75"/>
                </a:cubicBezTo>
                <a:cubicBezTo>
                  <a:pt x="114" y="156"/>
                  <a:pt x="114" y="156"/>
                  <a:pt x="114" y="156"/>
                </a:cubicBezTo>
                <a:cubicBezTo>
                  <a:pt x="130" y="160"/>
                  <a:pt x="143" y="164"/>
                  <a:pt x="152" y="168"/>
                </a:cubicBezTo>
                <a:cubicBezTo>
                  <a:pt x="162" y="171"/>
                  <a:pt x="170" y="177"/>
                  <a:pt x="178" y="184"/>
                </a:cubicBezTo>
                <a:cubicBezTo>
                  <a:pt x="186" y="191"/>
                  <a:pt x="192" y="199"/>
                  <a:pt x="196" y="209"/>
                </a:cubicBezTo>
                <a:cubicBezTo>
                  <a:pt x="201" y="219"/>
                  <a:pt x="203" y="230"/>
                  <a:pt x="203" y="241"/>
                </a:cubicBezTo>
                <a:cubicBezTo>
                  <a:pt x="203" y="256"/>
                  <a:pt x="199" y="270"/>
                  <a:pt x="192" y="283"/>
                </a:cubicBezTo>
                <a:cubicBezTo>
                  <a:pt x="185" y="295"/>
                  <a:pt x="175" y="306"/>
                  <a:pt x="162" y="314"/>
                </a:cubicBezTo>
                <a:cubicBezTo>
                  <a:pt x="148" y="322"/>
                  <a:pt x="133" y="327"/>
                  <a:pt x="114" y="329"/>
                </a:cubicBezTo>
                <a:cubicBezTo>
                  <a:pt x="114" y="377"/>
                  <a:pt x="114" y="377"/>
                  <a:pt x="114" y="377"/>
                </a:cubicBezTo>
                <a:cubicBezTo>
                  <a:pt x="114" y="384"/>
                  <a:pt x="113" y="390"/>
                  <a:pt x="112" y="393"/>
                </a:cubicBezTo>
                <a:cubicBezTo>
                  <a:pt x="110" y="397"/>
                  <a:pt x="107" y="398"/>
                  <a:pt x="102" y="398"/>
                </a:cubicBezTo>
                <a:cubicBezTo>
                  <a:pt x="98" y="398"/>
                  <a:pt x="94" y="397"/>
                  <a:pt x="92" y="394"/>
                </a:cubicBezTo>
                <a:cubicBezTo>
                  <a:pt x="91" y="391"/>
                  <a:pt x="90" y="387"/>
                  <a:pt x="90" y="381"/>
                </a:cubicBezTo>
                <a:cubicBezTo>
                  <a:pt x="90" y="329"/>
                  <a:pt x="90" y="329"/>
                  <a:pt x="90" y="329"/>
                </a:cubicBezTo>
                <a:cubicBezTo>
                  <a:pt x="75" y="327"/>
                  <a:pt x="61" y="324"/>
                  <a:pt x="50" y="318"/>
                </a:cubicBezTo>
                <a:cubicBezTo>
                  <a:pt x="39" y="313"/>
                  <a:pt x="29" y="306"/>
                  <a:pt x="22" y="298"/>
                </a:cubicBezTo>
                <a:cubicBezTo>
                  <a:pt x="14" y="290"/>
                  <a:pt x="9" y="282"/>
                  <a:pt x="5" y="273"/>
                </a:cubicBezTo>
                <a:cubicBezTo>
                  <a:pt x="2" y="264"/>
                  <a:pt x="0" y="256"/>
                  <a:pt x="0" y="247"/>
                </a:cubicBezTo>
                <a:cubicBezTo>
                  <a:pt x="0" y="241"/>
                  <a:pt x="2" y="236"/>
                  <a:pt x="7" y="231"/>
                </a:cubicBezTo>
                <a:cubicBezTo>
                  <a:pt x="12" y="226"/>
                  <a:pt x="18" y="223"/>
                  <a:pt x="25" y="223"/>
                </a:cubicBezTo>
                <a:cubicBezTo>
                  <a:pt x="31" y="223"/>
                  <a:pt x="36" y="225"/>
                  <a:pt x="40" y="227"/>
                </a:cubicBezTo>
                <a:cubicBezTo>
                  <a:pt x="44" y="230"/>
                  <a:pt x="47" y="234"/>
                  <a:pt x="48" y="239"/>
                </a:cubicBezTo>
                <a:cubicBezTo>
                  <a:pt x="52" y="249"/>
                  <a:pt x="55" y="257"/>
                  <a:pt x="57" y="263"/>
                </a:cubicBezTo>
                <a:cubicBezTo>
                  <a:pt x="60" y="268"/>
                  <a:pt x="64" y="274"/>
                  <a:pt x="69" y="278"/>
                </a:cubicBezTo>
                <a:cubicBezTo>
                  <a:pt x="74" y="283"/>
                  <a:pt x="81" y="286"/>
                  <a:pt x="90" y="28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72" y="194"/>
                  <a:pt x="58" y="189"/>
                  <a:pt x="46" y="183"/>
                </a:cubicBezTo>
                <a:cubicBezTo>
                  <a:pt x="35" y="177"/>
                  <a:pt x="25" y="169"/>
                  <a:pt x="18" y="158"/>
                </a:cubicBezTo>
                <a:cubicBezTo>
                  <a:pt x="11" y="147"/>
                  <a:pt x="7" y="133"/>
                  <a:pt x="7" y="116"/>
                </a:cubicBezTo>
                <a:cubicBezTo>
                  <a:pt x="7" y="94"/>
                  <a:pt x="14" y="76"/>
                  <a:pt x="28" y="62"/>
                </a:cubicBezTo>
                <a:cubicBezTo>
                  <a:pt x="43" y="48"/>
                  <a:pt x="63" y="39"/>
                  <a:pt x="90" y="37"/>
                </a:cubicBezTo>
                <a:cubicBezTo>
                  <a:pt x="90" y="17"/>
                  <a:pt x="90" y="17"/>
                  <a:pt x="90" y="17"/>
                </a:cubicBezTo>
                <a:cubicBezTo>
                  <a:pt x="90" y="6"/>
                  <a:pt x="94" y="0"/>
                  <a:pt x="102" y="0"/>
                </a:cubicBezTo>
                <a:cubicBezTo>
                  <a:pt x="110" y="0"/>
                  <a:pt x="114" y="6"/>
                  <a:pt x="114" y="16"/>
                </a:cubicBezTo>
                <a:close/>
                <a:moveTo>
                  <a:pt x="90" y="149"/>
                </a:moveTo>
                <a:cubicBezTo>
                  <a:pt x="90" y="75"/>
                  <a:pt x="90" y="75"/>
                  <a:pt x="90" y="75"/>
                </a:cubicBezTo>
                <a:cubicBezTo>
                  <a:pt x="79" y="78"/>
                  <a:pt x="70" y="82"/>
                  <a:pt x="64" y="87"/>
                </a:cubicBezTo>
                <a:cubicBezTo>
                  <a:pt x="58" y="93"/>
                  <a:pt x="55" y="101"/>
                  <a:pt x="55" y="111"/>
                </a:cubicBezTo>
                <a:cubicBezTo>
                  <a:pt x="55" y="122"/>
                  <a:pt x="58" y="129"/>
                  <a:pt x="64" y="135"/>
                </a:cubicBezTo>
                <a:cubicBezTo>
                  <a:pt x="69" y="140"/>
                  <a:pt x="78" y="145"/>
                  <a:pt x="90" y="149"/>
                </a:cubicBezTo>
                <a:close/>
                <a:moveTo>
                  <a:pt x="114" y="206"/>
                </a:moveTo>
                <a:cubicBezTo>
                  <a:pt x="114" y="291"/>
                  <a:pt x="114" y="291"/>
                  <a:pt x="114" y="291"/>
                </a:cubicBezTo>
                <a:cubicBezTo>
                  <a:pt x="127" y="288"/>
                  <a:pt x="137" y="283"/>
                  <a:pt x="144" y="275"/>
                </a:cubicBezTo>
                <a:cubicBezTo>
                  <a:pt x="151" y="267"/>
                  <a:pt x="155" y="258"/>
                  <a:pt x="155" y="248"/>
                </a:cubicBezTo>
                <a:cubicBezTo>
                  <a:pt x="155" y="237"/>
                  <a:pt x="151" y="228"/>
                  <a:pt x="145" y="222"/>
                </a:cubicBezTo>
                <a:cubicBezTo>
                  <a:pt x="138" y="216"/>
                  <a:pt x="128" y="210"/>
                  <a:pt x="114" y="206"/>
                </a:cubicBezTo>
                <a:close/>
              </a:path>
            </a:pathLst>
          </a:custGeom>
          <a:solidFill>
            <a:srgbClr val="DE6D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6"/>
          <p:cNvSpPr>
            <a:spLocks noEditPoints="1"/>
          </p:cNvSpPr>
          <p:nvPr/>
        </p:nvSpPr>
        <p:spPr bwMode="auto">
          <a:xfrm>
            <a:off x="2920187" y="1337808"/>
            <a:ext cx="3285520" cy="3289884"/>
          </a:xfrm>
          <a:custGeom>
            <a:avLst/>
            <a:gdLst>
              <a:gd name="T0" fmla="*/ 1116 w 1116"/>
              <a:gd name="T1" fmla="*/ 505 h 1117"/>
              <a:gd name="T2" fmla="*/ 948 w 1116"/>
              <a:gd name="T3" fmla="*/ 452 h 1117"/>
              <a:gd name="T4" fmla="*/ 1042 w 1116"/>
              <a:gd name="T5" fmla="*/ 290 h 1117"/>
              <a:gd name="T6" fmla="*/ 873 w 1116"/>
              <a:gd name="T7" fmla="*/ 310 h 1117"/>
              <a:gd name="T8" fmla="*/ 907 w 1116"/>
              <a:gd name="T9" fmla="*/ 115 h 1117"/>
              <a:gd name="T10" fmla="*/ 759 w 1116"/>
              <a:gd name="T11" fmla="*/ 214 h 1117"/>
              <a:gd name="T12" fmla="*/ 718 w 1116"/>
              <a:gd name="T13" fmla="*/ 16 h 1117"/>
              <a:gd name="T14" fmla="*/ 607 w 1116"/>
              <a:gd name="T15" fmla="*/ 164 h 1117"/>
              <a:gd name="T16" fmla="*/ 493 w 1116"/>
              <a:gd name="T17" fmla="*/ 0 h 1117"/>
              <a:gd name="T18" fmla="*/ 456 w 1116"/>
              <a:gd name="T19" fmla="*/ 174 h 1117"/>
              <a:gd name="T20" fmla="*/ 289 w 1116"/>
              <a:gd name="T21" fmla="*/ 65 h 1117"/>
              <a:gd name="T22" fmla="*/ 322 w 1116"/>
              <a:gd name="T23" fmla="*/ 236 h 1117"/>
              <a:gd name="T24" fmla="*/ 125 w 1116"/>
              <a:gd name="T25" fmla="*/ 200 h 1117"/>
              <a:gd name="T26" fmla="*/ 216 w 1116"/>
              <a:gd name="T27" fmla="*/ 348 h 1117"/>
              <a:gd name="T28" fmla="*/ 27 w 1116"/>
              <a:gd name="T29" fmla="*/ 393 h 1117"/>
              <a:gd name="T30" fmla="*/ 157 w 1116"/>
              <a:gd name="T31" fmla="*/ 499 h 1117"/>
              <a:gd name="T32" fmla="*/ 0 w 1116"/>
              <a:gd name="T33" fmla="*/ 613 h 1117"/>
              <a:gd name="T34" fmla="*/ 159 w 1116"/>
              <a:gd name="T35" fmla="*/ 645 h 1117"/>
              <a:gd name="T36" fmla="*/ 49 w 1116"/>
              <a:gd name="T37" fmla="*/ 812 h 1117"/>
              <a:gd name="T38" fmla="*/ 220 w 1116"/>
              <a:gd name="T39" fmla="*/ 794 h 1117"/>
              <a:gd name="T40" fmla="*/ 194 w 1116"/>
              <a:gd name="T41" fmla="*/ 982 h 1117"/>
              <a:gd name="T42" fmla="*/ 341 w 1116"/>
              <a:gd name="T43" fmla="*/ 911 h 1117"/>
              <a:gd name="T44" fmla="*/ 390 w 1116"/>
              <a:gd name="T45" fmla="*/ 1089 h 1117"/>
              <a:gd name="T46" fmla="*/ 487 w 1116"/>
              <a:gd name="T47" fmla="*/ 968 h 1117"/>
              <a:gd name="T48" fmla="*/ 601 w 1116"/>
              <a:gd name="T49" fmla="*/ 1117 h 1117"/>
              <a:gd name="T50" fmla="*/ 649 w 1116"/>
              <a:gd name="T51" fmla="*/ 964 h 1117"/>
              <a:gd name="T52" fmla="*/ 810 w 1116"/>
              <a:gd name="T53" fmla="*/ 1058 h 1117"/>
              <a:gd name="T54" fmla="*/ 806 w 1116"/>
              <a:gd name="T55" fmla="*/ 889 h 1117"/>
              <a:gd name="T56" fmla="*/ 991 w 1116"/>
              <a:gd name="T57" fmla="*/ 913 h 1117"/>
              <a:gd name="T58" fmla="*/ 913 w 1116"/>
              <a:gd name="T59" fmla="*/ 766 h 1117"/>
              <a:gd name="T60" fmla="*/ 1100 w 1116"/>
              <a:gd name="T61" fmla="*/ 721 h 1117"/>
              <a:gd name="T62" fmla="*/ 961 w 1116"/>
              <a:gd name="T63" fmla="*/ 618 h 1117"/>
              <a:gd name="T64" fmla="*/ 558 w 1116"/>
              <a:gd name="T65" fmla="*/ 860 h 1117"/>
              <a:gd name="T66" fmla="*/ 558 w 1116"/>
              <a:gd name="T67" fmla="*/ 286 h 1117"/>
              <a:gd name="T68" fmla="*/ 558 w 1116"/>
              <a:gd name="T69" fmla="*/ 86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16" h="1117">
                <a:moveTo>
                  <a:pt x="1116" y="618"/>
                </a:moveTo>
                <a:cubicBezTo>
                  <a:pt x="1116" y="505"/>
                  <a:pt x="1116" y="505"/>
                  <a:pt x="1116" y="505"/>
                </a:cubicBezTo>
                <a:cubicBezTo>
                  <a:pt x="960" y="505"/>
                  <a:pt x="960" y="505"/>
                  <a:pt x="960" y="505"/>
                </a:cubicBezTo>
                <a:cubicBezTo>
                  <a:pt x="957" y="487"/>
                  <a:pt x="953" y="469"/>
                  <a:pt x="948" y="452"/>
                </a:cubicBezTo>
                <a:cubicBezTo>
                  <a:pt x="1085" y="396"/>
                  <a:pt x="1085" y="396"/>
                  <a:pt x="1085" y="396"/>
                </a:cubicBezTo>
                <a:cubicBezTo>
                  <a:pt x="1042" y="290"/>
                  <a:pt x="1042" y="290"/>
                  <a:pt x="1042" y="290"/>
                </a:cubicBezTo>
                <a:cubicBezTo>
                  <a:pt x="900" y="348"/>
                  <a:pt x="900" y="348"/>
                  <a:pt x="900" y="348"/>
                </a:cubicBezTo>
                <a:cubicBezTo>
                  <a:pt x="892" y="335"/>
                  <a:pt x="883" y="322"/>
                  <a:pt x="873" y="310"/>
                </a:cubicBezTo>
                <a:cubicBezTo>
                  <a:pt x="987" y="196"/>
                  <a:pt x="987" y="196"/>
                  <a:pt x="987" y="196"/>
                </a:cubicBezTo>
                <a:cubicBezTo>
                  <a:pt x="907" y="115"/>
                  <a:pt x="907" y="115"/>
                  <a:pt x="907" y="115"/>
                </a:cubicBezTo>
                <a:cubicBezTo>
                  <a:pt x="789" y="233"/>
                  <a:pt x="789" y="233"/>
                  <a:pt x="789" y="233"/>
                </a:cubicBezTo>
                <a:cubicBezTo>
                  <a:pt x="779" y="226"/>
                  <a:pt x="769" y="220"/>
                  <a:pt x="759" y="214"/>
                </a:cubicBezTo>
                <a:cubicBezTo>
                  <a:pt x="823" y="60"/>
                  <a:pt x="823" y="60"/>
                  <a:pt x="823" y="60"/>
                </a:cubicBezTo>
                <a:cubicBezTo>
                  <a:pt x="718" y="16"/>
                  <a:pt x="718" y="16"/>
                  <a:pt x="718" y="16"/>
                </a:cubicBezTo>
                <a:cubicBezTo>
                  <a:pt x="653" y="172"/>
                  <a:pt x="653" y="172"/>
                  <a:pt x="653" y="172"/>
                </a:cubicBezTo>
                <a:cubicBezTo>
                  <a:pt x="638" y="169"/>
                  <a:pt x="622" y="166"/>
                  <a:pt x="607" y="164"/>
                </a:cubicBezTo>
                <a:cubicBezTo>
                  <a:pt x="607" y="0"/>
                  <a:pt x="607" y="0"/>
                  <a:pt x="607" y="0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166"/>
                  <a:pt x="493" y="166"/>
                  <a:pt x="493" y="166"/>
                </a:cubicBezTo>
                <a:cubicBezTo>
                  <a:pt x="480" y="168"/>
                  <a:pt x="468" y="171"/>
                  <a:pt x="456" y="174"/>
                </a:cubicBezTo>
                <a:cubicBezTo>
                  <a:pt x="394" y="22"/>
                  <a:pt x="394" y="22"/>
                  <a:pt x="394" y="22"/>
                </a:cubicBezTo>
                <a:cubicBezTo>
                  <a:pt x="289" y="65"/>
                  <a:pt x="289" y="65"/>
                  <a:pt x="289" y="65"/>
                </a:cubicBezTo>
                <a:cubicBezTo>
                  <a:pt x="351" y="217"/>
                  <a:pt x="351" y="217"/>
                  <a:pt x="351" y="217"/>
                </a:cubicBezTo>
                <a:cubicBezTo>
                  <a:pt x="341" y="223"/>
                  <a:pt x="331" y="230"/>
                  <a:pt x="322" y="236"/>
                </a:cubicBezTo>
                <a:cubicBezTo>
                  <a:pt x="205" y="119"/>
                  <a:pt x="205" y="119"/>
                  <a:pt x="205" y="119"/>
                </a:cubicBezTo>
                <a:cubicBezTo>
                  <a:pt x="125" y="200"/>
                  <a:pt x="125" y="200"/>
                  <a:pt x="125" y="200"/>
                </a:cubicBezTo>
                <a:cubicBezTo>
                  <a:pt x="240" y="315"/>
                  <a:pt x="240" y="315"/>
                  <a:pt x="240" y="315"/>
                </a:cubicBezTo>
                <a:cubicBezTo>
                  <a:pt x="231" y="325"/>
                  <a:pt x="223" y="336"/>
                  <a:pt x="216" y="348"/>
                </a:cubicBezTo>
                <a:cubicBezTo>
                  <a:pt x="71" y="288"/>
                  <a:pt x="71" y="288"/>
                  <a:pt x="71" y="288"/>
                </a:cubicBezTo>
                <a:cubicBezTo>
                  <a:pt x="27" y="393"/>
                  <a:pt x="27" y="393"/>
                  <a:pt x="27" y="393"/>
                </a:cubicBezTo>
                <a:cubicBezTo>
                  <a:pt x="168" y="451"/>
                  <a:pt x="168" y="451"/>
                  <a:pt x="168" y="451"/>
                </a:cubicBezTo>
                <a:cubicBezTo>
                  <a:pt x="164" y="467"/>
                  <a:pt x="160" y="483"/>
                  <a:pt x="157" y="499"/>
                </a:cubicBezTo>
                <a:cubicBezTo>
                  <a:pt x="0" y="499"/>
                  <a:pt x="0" y="499"/>
                  <a:pt x="0" y="499"/>
                </a:cubicBezTo>
                <a:cubicBezTo>
                  <a:pt x="0" y="613"/>
                  <a:pt x="0" y="613"/>
                  <a:pt x="0" y="613"/>
                </a:cubicBezTo>
                <a:cubicBezTo>
                  <a:pt x="154" y="613"/>
                  <a:pt x="154" y="613"/>
                  <a:pt x="154" y="613"/>
                </a:cubicBezTo>
                <a:cubicBezTo>
                  <a:pt x="155" y="624"/>
                  <a:pt x="157" y="634"/>
                  <a:pt x="159" y="645"/>
                </a:cubicBezTo>
                <a:cubicBezTo>
                  <a:pt x="6" y="707"/>
                  <a:pt x="6" y="707"/>
                  <a:pt x="6" y="707"/>
                </a:cubicBezTo>
                <a:cubicBezTo>
                  <a:pt x="49" y="812"/>
                  <a:pt x="49" y="812"/>
                  <a:pt x="49" y="812"/>
                </a:cubicBezTo>
                <a:cubicBezTo>
                  <a:pt x="196" y="752"/>
                  <a:pt x="196" y="752"/>
                  <a:pt x="196" y="752"/>
                </a:cubicBezTo>
                <a:cubicBezTo>
                  <a:pt x="203" y="767"/>
                  <a:pt x="211" y="781"/>
                  <a:pt x="220" y="794"/>
                </a:cubicBezTo>
                <a:cubicBezTo>
                  <a:pt x="113" y="901"/>
                  <a:pt x="113" y="901"/>
                  <a:pt x="113" y="901"/>
                </a:cubicBezTo>
                <a:cubicBezTo>
                  <a:pt x="194" y="982"/>
                  <a:pt x="194" y="982"/>
                  <a:pt x="194" y="982"/>
                </a:cubicBezTo>
                <a:cubicBezTo>
                  <a:pt x="296" y="879"/>
                  <a:pt x="296" y="879"/>
                  <a:pt x="296" y="879"/>
                </a:cubicBezTo>
                <a:cubicBezTo>
                  <a:pt x="310" y="891"/>
                  <a:pt x="325" y="901"/>
                  <a:pt x="341" y="911"/>
                </a:cubicBezTo>
                <a:cubicBezTo>
                  <a:pt x="285" y="1045"/>
                  <a:pt x="285" y="1045"/>
                  <a:pt x="285" y="1045"/>
                </a:cubicBezTo>
                <a:cubicBezTo>
                  <a:pt x="390" y="1089"/>
                  <a:pt x="390" y="1089"/>
                  <a:pt x="390" y="1089"/>
                </a:cubicBezTo>
                <a:cubicBezTo>
                  <a:pt x="444" y="958"/>
                  <a:pt x="444" y="958"/>
                  <a:pt x="444" y="958"/>
                </a:cubicBezTo>
                <a:cubicBezTo>
                  <a:pt x="458" y="962"/>
                  <a:pt x="473" y="965"/>
                  <a:pt x="487" y="968"/>
                </a:cubicBezTo>
                <a:cubicBezTo>
                  <a:pt x="487" y="1117"/>
                  <a:pt x="487" y="1117"/>
                  <a:pt x="487" y="1117"/>
                </a:cubicBezTo>
                <a:cubicBezTo>
                  <a:pt x="601" y="1117"/>
                  <a:pt x="601" y="1117"/>
                  <a:pt x="601" y="1117"/>
                </a:cubicBezTo>
                <a:cubicBezTo>
                  <a:pt x="601" y="972"/>
                  <a:pt x="601" y="972"/>
                  <a:pt x="601" y="972"/>
                </a:cubicBezTo>
                <a:cubicBezTo>
                  <a:pt x="618" y="970"/>
                  <a:pt x="633" y="967"/>
                  <a:pt x="649" y="964"/>
                </a:cubicBezTo>
                <a:cubicBezTo>
                  <a:pt x="705" y="1101"/>
                  <a:pt x="705" y="1101"/>
                  <a:pt x="705" y="1101"/>
                </a:cubicBezTo>
                <a:cubicBezTo>
                  <a:pt x="810" y="1058"/>
                  <a:pt x="810" y="1058"/>
                  <a:pt x="810" y="1058"/>
                </a:cubicBezTo>
                <a:cubicBezTo>
                  <a:pt x="755" y="923"/>
                  <a:pt x="755" y="923"/>
                  <a:pt x="755" y="923"/>
                </a:cubicBezTo>
                <a:cubicBezTo>
                  <a:pt x="773" y="913"/>
                  <a:pt x="790" y="902"/>
                  <a:pt x="806" y="889"/>
                </a:cubicBezTo>
                <a:cubicBezTo>
                  <a:pt x="910" y="993"/>
                  <a:pt x="910" y="993"/>
                  <a:pt x="910" y="993"/>
                </a:cubicBezTo>
                <a:cubicBezTo>
                  <a:pt x="991" y="913"/>
                  <a:pt x="991" y="913"/>
                  <a:pt x="991" y="913"/>
                </a:cubicBezTo>
                <a:cubicBezTo>
                  <a:pt x="886" y="808"/>
                  <a:pt x="886" y="808"/>
                  <a:pt x="886" y="808"/>
                </a:cubicBezTo>
                <a:cubicBezTo>
                  <a:pt x="896" y="794"/>
                  <a:pt x="905" y="781"/>
                  <a:pt x="913" y="766"/>
                </a:cubicBezTo>
                <a:cubicBezTo>
                  <a:pt x="1057" y="826"/>
                  <a:pt x="1057" y="826"/>
                  <a:pt x="1057" y="826"/>
                </a:cubicBezTo>
                <a:cubicBezTo>
                  <a:pt x="1100" y="721"/>
                  <a:pt x="1100" y="721"/>
                  <a:pt x="1100" y="721"/>
                </a:cubicBezTo>
                <a:cubicBezTo>
                  <a:pt x="954" y="660"/>
                  <a:pt x="954" y="660"/>
                  <a:pt x="954" y="660"/>
                </a:cubicBezTo>
                <a:cubicBezTo>
                  <a:pt x="957" y="646"/>
                  <a:pt x="959" y="633"/>
                  <a:pt x="961" y="618"/>
                </a:cubicBezTo>
                <a:lnTo>
                  <a:pt x="1116" y="618"/>
                </a:lnTo>
                <a:close/>
                <a:moveTo>
                  <a:pt x="558" y="860"/>
                </a:moveTo>
                <a:cubicBezTo>
                  <a:pt x="399" y="860"/>
                  <a:pt x="271" y="731"/>
                  <a:pt x="271" y="573"/>
                </a:cubicBezTo>
                <a:cubicBezTo>
                  <a:pt x="271" y="414"/>
                  <a:pt x="399" y="286"/>
                  <a:pt x="558" y="286"/>
                </a:cubicBezTo>
                <a:cubicBezTo>
                  <a:pt x="716" y="286"/>
                  <a:pt x="845" y="414"/>
                  <a:pt x="845" y="573"/>
                </a:cubicBezTo>
                <a:cubicBezTo>
                  <a:pt x="845" y="731"/>
                  <a:pt x="716" y="860"/>
                  <a:pt x="558" y="860"/>
                </a:cubicBezTo>
                <a:close/>
              </a:path>
            </a:pathLst>
          </a:custGeom>
          <a:solidFill>
            <a:srgbClr val="00A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3531041" y="1934421"/>
            <a:ext cx="2061632" cy="2063813"/>
          </a:xfrm>
          <a:prstGeom prst="ellipse">
            <a:avLst/>
          </a:pr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10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-8102" r="-1790" b="-1248"/>
          <a:stretch/>
        </p:blipFill>
        <p:spPr>
          <a:xfrm>
            <a:off x="3540368" y="1939225"/>
            <a:ext cx="2070067" cy="2070067"/>
          </a:xfrm>
          <a:prstGeom prst="ellipse">
            <a:avLst/>
          </a:prstGeom>
        </p:spPr>
      </p:pic>
      <p:sp>
        <p:nvSpPr>
          <p:cNvPr id="1032" name="TextBox 1031"/>
          <p:cNvSpPr txBox="1"/>
          <p:nvPr/>
        </p:nvSpPr>
        <p:spPr>
          <a:xfrm>
            <a:off x="6458673" y="3044141"/>
            <a:ext cx="1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Buyer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1034" y="1252198"/>
            <a:ext cx="189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Owner/higher</a:t>
            </a:r>
          </a:p>
          <a:p>
            <a:pPr algn="ctr"/>
            <a:r>
              <a:rPr lang="en-US" b="1" dirty="0">
                <a:latin typeface="Arial Narrow" panose="020B0606020202030204" pitchFamily="34" charset="0"/>
              </a:rPr>
              <a:t>Level exec</a:t>
            </a:r>
          </a:p>
        </p:txBody>
      </p:sp>
      <p:grpSp>
        <p:nvGrpSpPr>
          <p:cNvPr id="51" name="bossback"/>
          <p:cNvGrpSpPr/>
          <p:nvPr/>
        </p:nvGrpSpPr>
        <p:grpSpPr>
          <a:xfrm>
            <a:off x="1462511" y="2381250"/>
            <a:ext cx="990600" cy="3290887"/>
            <a:chOff x="-992188" y="2381250"/>
            <a:chExt cx="990600" cy="3290887"/>
          </a:xfrm>
        </p:grpSpPr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-854076" y="5470525"/>
              <a:ext cx="263525" cy="201612"/>
            </a:xfrm>
            <a:custGeom>
              <a:avLst/>
              <a:gdLst>
                <a:gd name="T0" fmla="*/ 74 w 117"/>
                <a:gd name="T1" fmla="*/ 81 h 90"/>
                <a:gd name="T2" fmla="*/ 49 w 117"/>
                <a:gd name="T3" fmla="*/ 81 h 90"/>
                <a:gd name="T4" fmla="*/ 8 w 117"/>
                <a:gd name="T5" fmla="*/ 36 h 90"/>
                <a:gd name="T6" fmla="*/ 2 w 117"/>
                <a:gd name="T7" fmla="*/ 0 h 90"/>
                <a:gd name="T8" fmla="*/ 110 w 117"/>
                <a:gd name="T9" fmla="*/ 6 h 90"/>
                <a:gd name="T10" fmla="*/ 74 w 117"/>
                <a:gd name="T11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90">
                  <a:moveTo>
                    <a:pt x="74" y="81"/>
                  </a:moveTo>
                  <a:cubicBezTo>
                    <a:pt x="74" y="81"/>
                    <a:pt x="58" y="90"/>
                    <a:pt x="49" y="81"/>
                  </a:cubicBezTo>
                  <a:cubicBezTo>
                    <a:pt x="39" y="71"/>
                    <a:pt x="8" y="36"/>
                    <a:pt x="8" y="36"/>
                  </a:cubicBezTo>
                  <a:cubicBezTo>
                    <a:pt x="8" y="36"/>
                    <a:pt x="0" y="33"/>
                    <a:pt x="2" y="0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6"/>
                    <a:pt x="117" y="31"/>
                    <a:pt x="74" y="81"/>
                  </a:cubicBezTo>
                  <a:close/>
                </a:path>
              </a:pathLst>
            </a:custGeom>
            <a:solidFill>
              <a:srgbClr val="292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-396876" y="5470525"/>
              <a:ext cx="263525" cy="201612"/>
            </a:xfrm>
            <a:custGeom>
              <a:avLst/>
              <a:gdLst>
                <a:gd name="T0" fmla="*/ 43 w 117"/>
                <a:gd name="T1" fmla="*/ 81 h 90"/>
                <a:gd name="T2" fmla="*/ 68 w 117"/>
                <a:gd name="T3" fmla="*/ 81 h 90"/>
                <a:gd name="T4" fmla="*/ 108 w 117"/>
                <a:gd name="T5" fmla="*/ 36 h 90"/>
                <a:gd name="T6" fmla="*/ 114 w 117"/>
                <a:gd name="T7" fmla="*/ 0 h 90"/>
                <a:gd name="T8" fmla="*/ 7 w 117"/>
                <a:gd name="T9" fmla="*/ 6 h 90"/>
                <a:gd name="T10" fmla="*/ 43 w 117"/>
                <a:gd name="T11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90">
                  <a:moveTo>
                    <a:pt x="43" y="81"/>
                  </a:moveTo>
                  <a:cubicBezTo>
                    <a:pt x="43" y="81"/>
                    <a:pt x="58" y="90"/>
                    <a:pt x="68" y="81"/>
                  </a:cubicBezTo>
                  <a:cubicBezTo>
                    <a:pt x="77" y="71"/>
                    <a:pt x="108" y="36"/>
                    <a:pt x="108" y="36"/>
                  </a:cubicBezTo>
                  <a:cubicBezTo>
                    <a:pt x="108" y="36"/>
                    <a:pt x="117" y="33"/>
                    <a:pt x="114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0" y="31"/>
                    <a:pt x="43" y="81"/>
                  </a:cubicBezTo>
                  <a:close/>
                </a:path>
              </a:pathLst>
            </a:custGeom>
            <a:solidFill>
              <a:srgbClr val="292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-622301" y="2381250"/>
              <a:ext cx="250825" cy="285750"/>
            </a:xfrm>
            <a:custGeom>
              <a:avLst/>
              <a:gdLst>
                <a:gd name="T0" fmla="*/ 158 w 158"/>
                <a:gd name="T1" fmla="*/ 180 h 180"/>
                <a:gd name="T2" fmla="*/ 0 w 158"/>
                <a:gd name="T3" fmla="*/ 180 h 180"/>
                <a:gd name="T4" fmla="*/ 7 w 158"/>
                <a:gd name="T5" fmla="*/ 0 h 180"/>
                <a:gd name="T6" fmla="*/ 150 w 158"/>
                <a:gd name="T7" fmla="*/ 0 h 180"/>
                <a:gd name="T8" fmla="*/ 158 w 158"/>
                <a:gd name="T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80">
                  <a:moveTo>
                    <a:pt x="158" y="180"/>
                  </a:moveTo>
                  <a:lnTo>
                    <a:pt x="0" y="180"/>
                  </a:lnTo>
                  <a:lnTo>
                    <a:pt x="7" y="0"/>
                  </a:lnTo>
                  <a:lnTo>
                    <a:pt x="150" y="0"/>
                  </a:lnTo>
                  <a:lnTo>
                    <a:pt x="158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-615951" y="2466975"/>
              <a:ext cx="236538" cy="46037"/>
            </a:xfrm>
            <a:custGeom>
              <a:avLst/>
              <a:gdLst>
                <a:gd name="T0" fmla="*/ 1 w 105"/>
                <a:gd name="T1" fmla="*/ 0 h 21"/>
                <a:gd name="T2" fmla="*/ 0 w 105"/>
                <a:gd name="T3" fmla="*/ 21 h 21"/>
                <a:gd name="T4" fmla="*/ 22 w 105"/>
                <a:gd name="T5" fmla="*/ 11 h 21"/>
                <a:gd name="T6" fmla="*/ 83 w 105"/>
                <a:gd name="T7" fmla="*/ 11 h 21"/>
                <a:gd name="T8" fmla="*/ 105 w 105"/>
                <a:gd name="T9" fmla="*/ 21 h 21"/>
                <a:gd name="T10" fmla="*/ 104 w 105"/>
                <a:gd name="T11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1">
                  <a:moveTo>
                    <a:pt x="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17"/>
                    <a:pt x="17" y="11"/>
                    <a:pt x="22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8" y="11"/>
                    <a:pt x="101" y="17"/>
                    <a:pt x="105" y="21"/>
                  </a:cubicBezTo>
                  <a:cubicBezTo>
                    <a:pt x="104" y="2"/>
                    <a:pt x="104" y="2"/>
                    <a:pt x="104" y="2"/>
                  </a:cubicBezTo>
                </a:path>
              </a:pathLst>
            </a:custGeom>
            <a:solidFill>
              <a:srgbClr val="292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>
              <a:off x="-992188" y="2547938"/>
              <a:ext cx="990600" cy="3021012"/>
            </a:xfrm>
            <a:custGeom>
              <a:avLst/>
              <a:gdLst>
                <a:gd name="T0" fmla="*/ 432 w 439"/>
                <a:gd name="T1" fmla="*/ 272 h 1341"/>
                <a:gd name="T2" fmla="*/ 372 w 439"/>
                <a:gd name="T3" fmla="*/ 357 h 1341"/>
                <a:gd name="T4" fmla="*/ 414 w 439"/>
                <a:gd name="T5" fmla="*/ 595 h 1341"/>
                <a:gd name="T6" fmla="*/ 392 w 439"/>
                <a:gd name="T7" fmla="*/ 644 h 1341"/>
                <a:gd name="T8" fmla="*/ 386 w 439"/>
                <a:gd name="T9" fmla="*/ 1311 h 1341"/>
                <a:gd name="T10" fmla="*/ 307 w 439"/>
                <a:gd name="T11" fmla="*/ 1340 h 1341"/>
                <a:gd name="T12" fmla="*/ 260 w 439"/>
                <a:gd name="T13" fmla="*/ 1289 h 1341"/>
                <a:gd name="T14" fmla="*/ 220 w 439"/>
                <a:gd name="T15" fmla="*/ 762 h 1341"/>
                <a:gd name="T16" fmla="*/ 184 w 439"/>
                <a:gd name="T17" fmla="*/ 1293 h 1341"/>
                <a:gd name="T18" fmla="*/ 133 w 439"/>
                <a:gd name="T19" fmla="*/ 1336 h 1341"/>
                <a:gd name="T20" fmla="*/ 58 w 439"/>
                <a:gd name="T21" fmla="*/ 1307 h 1341"/>
                <a:gd name="T22" fmla="*/ 46 w 439"/>
                <a:gd name="T23" fmla="*/ 644 h 1341"/>
                <a:gd name="T24" fmla="*/ 25 w 439"/>
                <a:gd name="T25" fmla="*/ 595 h 1341"/>
                <a:gd name="T26" fmla="*/ 65 w 439"/>
                <a:gd name="T27" fmla="*/ 357 h 1341"/>
                <a:gd name="T28" fmla="*/ 7 w 439"/>
                <a:gd name="T29" fmla="*/ 272 h 1341"/>
                <a:gd name="T30" fmla="*/ 0 w 439"/>
                <a:gd name="T31" fmla="*/ 107 h 1341"/>
                <a:gd name="T32" fmla="*/ 22 w 439"/>
                <a:gd name="T33" fmla="*/ 78 h 1341"/>
                <a:gd name="T34" fmla="*/ 68 w 439"/>
                <a:gd name="T35" fmla="*/ 52 h 1341"/>
                <a:gd name="T36" fmla="*/ 88 w 439"/>
                <a:gd name="T37" fmla="*/ 41 h 1341"/>
                <a:gd name="T38" fmla="*/ 119 w 439"/>
                <a:gd name="T39" fmla="*/ 26 h 1341"/>
                <a:gd name="T40" fmla="*/ 149 w 439"/>
                <a:gd name="T41" fmla="*/ 11 h 1341"/>
                <a:gd name="T42" fmla="*/ 175 w 439"/>
                <a:gd name="T43" fmla="*/ 3 h 1341"/>
                <a:gd name="T44" fmla="*/ 216 w 439"/>
                <a:gd name="T45" fmla="*/ 1 h 1341"/>
                <a:gd name="T46" fmla="*/ 287 w 439"/>
                <a:gd name="T47" fmla="*/ 7 h 1341"/>
                <a:gd name="T48" fmla="*/ 342 w 439"/>
                <a:gd name="T49" fmla="*/ 41 h 1341"/>
                <a:gd name="T50" fmla="*/ 399 w 439"/>
                <a:gd name="T51" fmla="*/ 65 h 1341"/>
                <a:gd name="T52" fmla="*/ 427 w 439"/>
                <a:gd name="T53" fmla="*/ 84 h 1341"/>
                <a:gd name="T54" fmla="*/ 439 w 439"/>
                <a:gd name="T55" fmla="*/ 107 h 1341"/>
                <a:gd name="T56" fmla="*/ 432 w 439"/>
                <a:gd name="T57" fmla="*/ 272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9" h="1341">
                  <a:moveTo>
                    <a:pt x="432" y="272"/>
                  </a:moveTo>
                  <a:cubicBezTo>
                    <a:pt x="429" y="299"/>
                    <a:pt x="425" y="357"/>
                    <a:pt x="372" y="357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5"/>
                    <a:pt x="424" y="644"/>
                    <a:pt x="392" y="644"/>
                  </a:cubicBezTo>
                  <a:cubicBezTo>
                    <a:pt x="386" y="1311"/>
                    <a:pt x="386" y="1311"/>
                    <a:pt x="386" y="1311"/>
                  </a:cubicBezTo>
                  <a:cubicBezTo>
                    <a:pt x="386" y="1311"/>
                    <a:pt x="335" y="1341"/>
                    <a:pt x="307" y="1340"/>
                  </a:cubicBezTo>
                  <a:cubicBezTo>
                    <a:pt x="256" y="1339"/>
                    <a:pt x="260" y="1289"/>
                    <a:pt x="260" y="1289"/>
                  </a:cubicBezTo>
                  <a:cubicBezTo>
                    <a:pt x="260" y="902"/>
                    <a:pt x="220" y="762"/>
                    <a:pt x="220" y="762"/>
                  </a:cubicBezTo>
                  <a:cubicBezTo>
                    <a:pt x="171" y="889"/>
                    <a:pt x="184" y="1293"/>
                    <a:pt x="184" y="1293"/>
                  </a:cubicBezTo>
                  <a:cubicBezTo>
                    <a:pt x="184" y="1293"/>
                    <a:pt x="176" y="1337"/>
                    <a:pt x="133" y="1336"/>
                  </a:cubicBezTo>
                  <a:cubicBezTo>
                    <a:pt x="108" y="1335"/>
                    <a:pt x="58" y="1307"/>
                    <a:pt x="58" y="1307"/>
                  </a:cubicBezTo>
                  <a:cubicBezTo>
                    <a:pt x="46" y="644"/>
                    <a:pt x="46" y="644"/>
                    <a:pt x="46" y="644"/>
                  </a:cubicBezTo>
                  <a:cubicBezTo>
                    <a:pt x="12" y="633"/>
                    <a:pt x="25" y="595"/>
                    <a:pt x="25" y="595"/>
                  </a:cubicBezTo>
                  <a:cubicBezTo>
                    <a:pt x="65" y="357"/>
                    <a:pt x="65" y="357"/>
                    <a:pt x="65" y="357"/>
                  </a:cubicBezTo>
                  <a:cubicBezTo>
                    <a:pt x="15" y="355"/>
                    <a:pt x="9" y="299"/>
                    <a:pt x="7" y="272"/>
                  </a:cubicBezTo>
                  <a:cubicBezTo>
                    <a:pt x="4" y="227"/>
                    <a:pt x="0" y="107"/>
                    <a:pt x="0" y="107"/>
                  </a:cubicBezTo>
                  <a:cubicBezTo>
                    <a:pt x="0" y="93"/>
                    <a:pt x="11" y="84"/>
                    <a:pt x="22" y="78"/>
                  </a:cubicBezTo>
                  <a:cubicBezTo>
                    <a:pt x="38" y="70"/>
                    <a:pt x="52" y="60"/>
                    <a:pt x="68" y="52"/>
                  </a:cubicBezTo>
                  <a:cubicBezTo>
                    <a:pt x="74" y="48"/>
                    <a:pt x="81" y="44"/>
                    <a:pt x="88" y="41"/>
                  </a:cubicBezTo>
                  <a:cubicBezTo>
                    <a:pt x="98" y="35"/>
                    <a:pt x="108" y="30"/>
                    <a:pt x="119" y="26"/>
                  </a:cubicBezTo>
                  <a:cubicBezTo>
                    <a:pt x="129" y="23"/>
                    <a:pt x="138" y="16"/>
                    <a:pt x="149" y="11"/>
                  </a:cubicBezTo>
                  <a:cubicBezTo>
                    <a:pt x="157" y="8"/>
                    <a:pt x="166" y="5"/>
                    <a:pt x="175" y="3"/>
                  </a:cubicBezTo>
                  <a:cubicBezTo>
                    <a:pt x="188" y="1"/>
                    <a:pt x="202" y="1"/>
                    <a:pt x="216" y="1"/>
                  </a:cubicBezTo>
                  <a:cubicBezTo>
                    <a:pt x="240" y="1"/>
                    <a:pt x="264" y="0"/>
                    <a:pt x="287" y="7"/>
                  </a:cubicBezTo>
                  <a:cubicBezTo>
                    <a:pt x="310" y="14"/>
                    <a:pt x="323" y="29"/>
                    <a:pt x="342" y="41"/>
                  </a:cubicBezTo>
                  <a:cubicBezTo>
                    <a:pt x="359" y="51"/>
                    <a:pt x="381" y="55"/>
                    <a:pt x="399" y="65"/>
                  </a:cubicBezTo>
                  <a:cubicBezTo>
                    <a:pt x="408" y="70"/>
                    <a:pt x="419" y="78"/>
                    <a:pt x="427" y="84"/>
                  </a:cubicBezTo>
                  <a:cubicBezTo>
                    <a:pt x="434" y="90"/>
                    <a:pt x="439" y="97"/>
                    <a:pt x="439" y="107"/>
                  </a:cubicBezTo>
                  <a:cubicBezTo>
                    <a:pt x="439" y="107"/>
                    <a:pt x="436" y="227"/>
                    <a:pt x="432" y="272"/>
                  </a:cubicBezTo>
                  <a:close/>
                </a:path>
              </a:pathLst>
            </a:custGeom>
            <a:solidFill>
              <a:srgbClr val="292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bossbackside"/>
          <p:cNvGrpSpPr/>
          <p:nvPr/>
        </p:nvGrpSpPr>
        <p:grpSpPr>
          <a:xfrm>
            <a:off x="1287091" y="2017763"/>
            <a:ext cx="938213" cy="3656012"/>
            <a:chOff x="-1912938" y="2020888"/>
            <a:chExt cx="938213" cy="3656012"/>
          </a:xfrm>
        </p:grpSpPr>
        <p:sp>
          <p:nvSpPr>
            <p:cNvPr id="49" name="Freeform 24"/>
            <p:cNvSpPr>
              <a:spLocks/>
            </p:cNvSpPr>
            <p:nvPr/>
          </p:nvSpPr>
          <p:spPr bwMode="auto">
            <a:xfrm>
              <a:off x="-1912938" y="2020888"/>
              <a:ext cx="938213" cy="3656012"/>
            </a:xfrm>
            <a:custGeom>
              <a:avLst/>
              <a:gdLst>
                <a:gd name="T0" fmla="*/ 381 w 416"/>
                <a:gd name="T1" fmla="*/ 39 h 1623"/>
                <a:gd name="T2" fmla="*/ 366 w 416"/>
                <a:gd name="T3" fmla="*/ 25 h 1623"/>
                <a:gd name="T4" fmla="*/ 343 w 416"/>
                <a:gd name="T5" fmla="*/ 12 h 1623"/>
                <a:gd name="T6" fmla="*/ 269 w 416"/>
                <a:gd name="T7" fmla="*/ 8 h 1623"/>
                <a:gd name="T8" fmla="*/ 212 w 416"/>
                <a:gd name="T9" fmla="*/ 59 h 1623"/>
                <a:gd name="T10" fmla="*/ 205 w 416"/>
                <a:gd name="T11" fmla="*/ 133 h 1623"/>
                <a:gd name="T12" fmla="*/ 222 w 416"/>
                <a:gd name="T13" fmla="*/ 189 h 1623"/>
                <a:gd name="T14" fmla="*/ 201 w 416"/>
                <a:gd name="T15" fmla="*/ 214 h 1623"/>
                <a:gd name="T16" fmla="*/ 102 w 416"/>
                <a:gd name="T17" fmla="*/ 274 h 1623"/>
                <a:gd name="T18" fmla="*/ 56 w 416"/>
                <a:gd name="T19" fmla="*/ 392 h 1623"/>
                <a:gd name="T20" fmla="*/ 41 w 416"/>
                <a:gd name="T21" fmla="*/ 510 h 1623"/>
                <a:gd name="T22" fmla="*/ 48 w 416"/>
                <a:gd name="T23" fmla="*/ 584 h 1623"/>
                <a:gd name="T24" fmla="*/ 3 w 416"/>
                <a:gd name="T25" fmla="*/ 836 h 1623"/>
                <a:gd name="T26" fmla="*/ 47 w 416"/>
                <a:gd name="T27" fmla="*/ 863 h 1623"/>
                <a:gd name="T28" fmla="*/ 95 w 416"/>
                <a:gd name="T29" fmla="*/ 881 h 1623"/>
                <a:gd name="T30" fmla="*/ 100 w 416"/>
                <a:gd name="T31" fmla="*/ 966 h 1623"/>
                <a:gd name="T32" fmla="*/ 104 w 416"/>
                <a:gd name="T33" fmla="*/ 1060 h 1623"/>
                <a:gd name="T34" fmla="*/ 73 w 416"/>
                <a:gd name="T35" fmla="*/ 1272 h 1623"/>
                <a:gd name="T36" fmla="*/ 87 w 416"/>
                <a:gd name="T37" fmla="*/ 1557 h 1623"/>
                <a:gd name="T38" fmla="*/ 85 w 416"/>
                <a:gd name="T39" fmla="*/ 1602 h 1623"/>
                <a:gd name="T40" fmla="*/ 125 w 416"/>
                <a:gd name="T41" fmla="*/ 1605 h 1623"/>
                <a:gd name="T42" fmla="*/ 124 w 416"/>
                <a:gd name="T43" fmla="*/ 1594 h 1623"/>
                <a:gd name="T44" fmla="*/ 206 w 416"/>
                <a:gd name="T45" fmla="*/ 1620 h 1623"/>
                <a:gd name="T46" fmla="*/ 299 w 416"/>
                <a:gd name="T47" fmla="*/ 1604 h 1623"/>
                <a:gd name="T48" fmla="*/ 285 w 416"/>
                <a:gd name="T49" fmla="*/ 1579 h 1623"/>
                <a:gd name="T50" fmla="*/ 253 w 416"/>
                <a:gd name="T51" fmla="*/ 1566 h 1623"/>
                <a:gd name="T52" fmla="*/ 258 w 416"/>
                <a:gd name="T53" fmla="*/ 1554 h 1623"/>
                <a:gd name="T54" fmla="*/ 341 w 416"/>
                <a:gd name="T55" fmla="*/ 1562 h 1623"/>
                <a:gd name="T56" fmla="*/ 413 w 416"/>
                <a:gd name="T57" fmla="*/ 1544 h 1623"/>
                <a:gd name="T58" fmla="*/ 387 w 416"/>
                <a:gd name="T59" fmla="*/ 1518 h 1623"/>
                <a:gd name="T60" fmla="*/ 335 w 416"/>
                <a:gd name="T61" fmla="*/ 1513 h 1623"/>
                <a:gd name="T62" fmla="*/ 309 w 416"/>
                <a:gd name="T63" fmla="*/ 1500 h 1623"/>
                <a:gd name="T64" fmla="*/ 289 w 416"/>
                <a:gd name="T65" fmla="*/ 1390 h 1623"/>
                <a:gd name="T66" fmla="*/ 274 w 416"/>
                <a:gd name="T67" fmla="*/ 1310 h 1623"/>
                <a:gd name="T68" fmla="*/ 304 w 416"/>
                <a:gd name="T69" fmla="*/ 1169 h 1623"/>
                <a:gd name="T70" fmla="*/ 315 w 416"/>
                <a:gd name="T71" fmla="*/ 1055 h 1623"/>
                <a:gd name="T72" fmla="*/ 353 w 416"/>
                <a:gd name="T73" fmla="*/ 808 h 1623"/>
                <a:gd name="T74" fmla="*/ 356 w 416"/>
                <a:gd name="T75" fmla="*/ 697 h 1623"/>
                <a:gd name="T76" fmla="*/ 357 w 416"/>
                <a:gd name="T77" fmla="*/ 664 h 1623"/>
                <a:gd name="T78" fmla="*/ 358 w 416"/>
                <a:gd name="T79" fmla="*/ 646 h 1623"/>
                <a:gd name="T80" fmla="*/ 376 w 416"/>
                <a:gd name="T81" fmla="*/ 726 h 1623"/>
                <a:gd name="T82" fmla="*/ 381 w 416"/>
                <a:gd name="T83" fmla="*/ 670 h 1623"/>
                <a:gd name="T84" fmla="*/ 369 w 416"/>
                <a:gd name="T85" fmla="*/ 581 h 1623"/>
                <a:gd name="T86" fmla="*/ 356 w 416"/>
                <a:gd name="T87" fmla="*/ 444 h 1623"/>
                <a:gd name="T88" fmla="*/ 337 w 416"/>
                <a:gd name="T89" fmla="*/ 384 h 1623"/>
                <a:gd name="T90" fmla="*/ 325 w 416"/>
                <a:gd name="T91" fmla="*/ 316 h 1623"/>
                <a:gd name="T92" fmla="*/ 320 w 416"/>
                <a:gd name="T93" fmla="*/ 271 h 1623"/>
                <a:gd name="T94" fmla="*/ 326 w 416"/>
                <a:gd name="T95" fmla="*/ 248 h 1623"/>
                <a:gd name="T96" fmla="*/ 361 w 416"/>
                <a:gd name="T97" fmla="*/ 222 h 1623"/>
                <a:gd name="T98" fmla="*/ 393 w 416"/>
                <a:gd name="T99" fmla="*/ 208 h 1623"/>
                <a:gd name="T100" fmla="*/ 391 w 416"/>
                <a:gd name="T101" fmla="*/ 186 h 1623"/>
                <a:gd name="T102" fmla="*/ 387 w 416"/>
                <a:gd name="T103" fmla="*/ 178 h 1623"/>
                <a:gd name="T104" fmla="*/ 395 w 416"/>
                <a:gd name="T105" fmla="*/ 167 h 1623"/>
                <a:gd name="T106" fmla="*/ 408 w 416"/>
                <a:gd name="T107" fmla="*/ 159 h 1623"/>
                <a:gd name="T108" fmla="*/ 399 w 416"/>
                <a:gd name="T109" fmla="*/ 131 h 1623"/>
                <a:gd name="T110" fmla="*/ 391 w 416"/>
                <a:gd name="T111" fmla="*/ 106 h 1623"/>
                <a:gd name="T112" fmla="*/ 381 w 416"/>
                <a:gd name="T113" fmla="*/ 72 h 1623"/>
                <a:gd name="T114" fmla="*/ 381 w 416"/>
                <a:gd name="T115" fmla="*/ 39 h 1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6" h="1623">
                  <a:moveTo>
                    <a:pt x="381" y="39"/>
                  </a:moveTo>
                  <a:cubicBezTo>
                    <a:pt x="387" y="32"/>
                    <a:pt x="379" y="25"/>
                    <a:pt x="366" y="25"/>
                  </a:cubicBezTo>
                  <a:cubicBezTo>
                    <a:pt x="354" y="25"/>
                    <a:pt x="362" y="12"/>
                    <a:pt x="343" y="12"/>
                  </a:cubicBezTo>
                  <a:cubicBezTo>
                    <a:pt x="323" y="12"/>
                    <a:pt x="293" y="0"/>
                    <a:pt x="269" y="8"/>
                  </a:cubicBezTo>
                  <a:cubicBezTo>
                    <a:pt x="246" y="15"/>
                    <a:pt x="226" y="32"/>
                    <a:pt x="212" y="59"/>
                  </a:cubicBezTo>
                  <a:cubicBezTo>
                    <a:pt x="198" y="86"/>
                    <a:pt x="196" y="111"/>
                    <a:pt x="205" y="133"/>
                  </a:cubicBezTo>
                  <a:cubicBezTo>
                    <a:pt x="213" y="156"/>
                    <a:pt x="222" y="189"/>
                    <a:pt x="222" y="189"/>
                  </a:cubicBezTo>
                  <a:cubicBezTo>
                    <a:pt x="222" y="189"/>
                    <a:pt x="220" y="200"/>
                    <a:pt x="201" y="214"/>
                  </a:cubicBezTo>
                  <a:cubicBezTo>
                    <a:pt x="182" y="228"/>
                    <a:pt x="130" y="240"/>
                    <a:pt x="102" y="274"/>
                  </a:cubicBezTo>
                  <a:cubicBezTo>
                    <a:pt x="73" y="307"/>
                    <a:pt x="69" y="368"/>
                    <a:pt x="56" y="392"/>
                  </a:cubicBezTo>
                  <a:cubicBezTo>
                    <a:pt x="42" y="415"/>
                    <a:pt x="52" y="480"/>
                    <a:pt x="41" y="510"/>
                  </a:cubicBezTo>
                  <a:cubicBezTo>
                    <a:pt x="30" y="540"/>
                    <a:pt x="48" y="573"/>
                    <a:pt x="48" y="584"/>
                  </a:cubicBezTo>
                  <a:cubicBezTo>
                    <a:pt x="48" y="595"/>
                    <a:pt x="7" y="822"/>
                    <a:pt x="3" y="836"/>
                  </a:cubicBezTo>
                  <a:cubicBezTo>
                    <a:pt x="0" y="851"/>
                    <a:pt x="13" y="855"/>
                    <a:pt x="47" y="863"/>
                  </a:cubicBezTo>
                  <a:cubicBezTo>
                    <a:pt x="80" y="870"/>
                    <a:pt x="90" y="871"/>
                    <a:pt x="95" y="881"/>
                  </a:cubicBezTo>
                  <a:cubicBezTo>
                    <a:pt x="100" y="891"/>
                    <a:pt x="100" y="940"/>
                    <a:pt x="100" y="966"/>
                  </a:cubicBezTo>
                  <a:cubicBezTo>
                    <a:pt x="100" y="992"/>
                    <a:pt x="108" y="1024"/>
                    <a:pt x="104" y="1060"/>
                  </a:cubicBezTo>
                  <a:cubicBezTo>
                    <a:pt x="100" y="1096"/>
                    <a:pt x="72" y="1213"/>
                    <a:pt x="73" y="1272"/>
                  </a:cubicBezTo>
                  <a:cubicBezTo>
                    <a:pt x="74" y="1332"/>
                    <a:pt x="88" y="1535"/>
                    <a:pt x="87" y="1557"/>
                  </a:cubicBezTo>
                  <a:cubicBezTo>
                    <a:pt x="85" y="1579"/>
                    <a:pt x="85" y="1602"/>
                    <a:pt x="85" y="1602"/>
                  </a:cubicBezTo>
                  <a:cubicBezTo>
                    <a:pt x="125" y="1605"/>
                    <a:pt x="125" y="1605"/>
                    <a:pt x="125" y="1605"/>
                  </a:cubicBezTo>
                  <a:cubicBezTo>
                    <a:pt x="124" y="1594"/>
                    <a:pt x="124" y="1594"/>
                    <a:pt x="124" y="1594"/>
                  </a:cubicBezTo>
                  <a:cubicBezTo>
                    <a:pt x="124" y="1594"/>
                    <a:pt x="151" y="1618"/>
                    <a:pt x="206" y="1620"/>
                  </a:cubicBezTo>
                  <a:cubicBezTo>
                    <a:pt x="261" y="1623"/>
                    <a:pt x="293" y="1613"/>
                    <a:pt x="299" y="1604"/>
                  </a:cubicBezTo>
                  <a:cubicBezTo>
                    <a:pt x="305" y="1595"/>
                    <a:pt x="303" y="1579"/>
                    <a:pt x="285" y="1579"/>
                  </a:cubicBezTo>
                  <a:cubicBezTo>
                    <a:pt x="268" y="1579"/>
                    <a:pt x="259" y="1571"/>
                    <a:pt x="253" y="1566"/>
                  </a:cubicBezTo>
                  <a:cubicBezTo>
                    <a:pt x="247" y="1561"/>
                    <a:pt x="258" y="1554"/>
                    <a:pt x="258" y="1554"/>
                  </a:cubicBezTo>
                  <a:cubicBezTo>
                    <a:pt x="258" y="1554"/>
                    <a:pt x="300" y="1566"/>
                    <a:pt x="341" y="1562"/>
                  </a:cubicBezTo>
                  <a:cubicBezTo>
                    <a:pt x="382" y="1558"/>
                    <a:pt x="411" y="1552"/>
                    <a:pt x="413" y="1544"/>
                  </a:cubicBezTo>
                  <a:cubicBezTo>
                    <a:pt x="416" y="1537"/>
                    <a:pt x="410" y="1518"/>
                    <a:pt x="387" y="1518"/>
                  </a:cubicBezTo>
                  <a:cubicBezTo>
                    <a:pt x="365" y="1518"/>
                    <a:pt x="349" y="1521"/>
                    <a:pt x="335" y="1513"/>
                  </a:cubicBezTo>
                  <a:cubicBezTo>
                    <a:pt x="321" y="1506"/>
                    <a:pt x="309" y="1500"/>
                    <a:pt x="309" y="1500"/>
                  </a:cubicBezTo>
                  <a:cubicBezTo>
                    <a:pt x="309" y="1500"/>
                    <a:pt x="303" y="1431"/>
                    <a:pt x="289" y="1390"/>
                  </a:cubicBezTo>
                  <a:cubicBezTo>
                    <a:pt x="276" y="1349"/>
                    <a:pt x="264" y="1322"/>
                    <a:pt x="274" y="1310"/>
                  </a:cubicBezTo>
                  <a:cubicBezTo>
                    <a:pt x="284" y="1297"/>
                    <a:pt x="305" y="1212"/>
                    <a:pt x="304" y="1169"/>
                  </a:cubicBezTo>
                  <a:cubicBezTo>
                    <a:pt x="303" y="1127"/>
                    <a:pt x="303" y="1095"/>
                    <a:pt x="315" y="1055"/>
                  </a:cubicBezTo>
                  <a:cubicBezTo>
                    <a:pt x="328" y="1015"/>
                    <a:pt x="355" y="881"/>
                    <a:pt x="353" y="808"/>
                  </a:cubicBezTo>
                  <a:cubicBezTo>
                    <a:pt x="350" y="735"/>
                    <a:pt x="355" y="715"/>
                    <a:pt x="356" y="697"/>
                  </a:cubicBezTo>
                  <a:cubicBezTo>
                    <a:pt x="357" y="680"/>
                    <a:pt x="357" y="664"/>
                    <a:pt x="357" y="664"/>
                  </a:cubicBezTo>
                  <a:cubicBezTo>
                    <a:pt x="358" y="658"/>
                    <a:pt x="358" y="652"/>
                    <a:pt x="358" y="646"/>
                  </a:cubicBezTo>
                  <a:cubicBezTo>
                    <a:pt x="369" y="661"/>
                    <a:pt x="374" y="694"/>
                    <a:pt x="376" y="726"/>
                  </a:cubicBezTo>
                  <a:cubicBezTo>
                    <a:pt x="378" y="758"/>
                    <a:pt x="386" y="710"/>
                    <a:pt x="381" y="670"/>
                  </a:cubicBezTo>
                  <a:cubicBezTo>
                    <a:pt x="376" y="630"/>
                    <a:pt x="366" y="608"/>
                    <a:pt x="369" y="581"/>
                  </a:cubicBezTo>
                  <a:cubicBezTo>
                    <a:pt x="371" y="553"/>
                    <a:pt x="376" y="497"/>
                    <a:pt x="356" y="444"/>
                  </a:cubicBezTo>
                  <a:cubicBezTo>
                    <a:pt x="336" y="390"/>
                    <a:pt x="341" y="413"/>
                    <a:pt x="337" y="384"/>
                  </a:cubicBezTo>
                  <a:cubicBezTo>
                    <a:pt x="333" y="355"/>
                    <a:pt x="325" y="332"/>
                    <a:pt x="325" y="316"/>
                  </a:cubicBezTo>
                  <a:cubicBezTo>
                    <a:pt x="325" y="300"/>
                    <a:pt x="320" y="271"/>
                    <a:pt x="320" y="271"/>
                  </a:cubicBezTo>
                  <a:cubicBezTo>
                    <a:pt x="320" y="271"/>
                    <a:pt x="315" y="266"/>
                    <a:pt x="326" y="248"/>
                  </a:cubicBezTo>
                  <a:cubicBezTo>
                    <a:pt x="337" y="230"/>
                    <a:pt x="339" y="221"/>
                    <a:pt x="361" y="222"/>
                  </a:cubicBezTo>
                  <a:cubicBezTo>
                    <a:pt x="383" y="223"/>
                    <a:pt x="398" y="222"/>
                    <a:pt x="393" y="208"/>
                  </a:cubicBezTo>
                  <a:cubicBezTo>
                    <a:pt x="388" y="193"/>
                    <a:pt x="395" y="189"/>
                    <a:pt x="391" y="186"/>
                  </a:cubicBezTo>
                  <a:cubicBezTo>
                    <a:pt x="387" y="182"/>
                    <a:pt x="382" y="180"/>
                    <a:pt x="387" y="178"/>
                  </a:cubicBezTo>
                  <a:cubicBezTo>
                    <a:pt x="391" y="175"/>
                    <a:pt x="395" y="175"/>
                    <a:pt x="395" y="167"/>
                  </a:cubicBezTo>
                  <a:cubicBezTo>
                    <a:pt x="395" y="159"/>
                    <a:pt x="403" y="163"/>
                    <a:pt x="408" y="159"/>
                  </a:cubicBezTo>
                  <a:cubicBezTo>
                    <a:pt x="413" y="155"/>
                    <a:pt x="406" y="143"/>
                    <a:pt x="399" y="131"/>
                  </a:cubicBezTo>
                  <a:cubicBezTo>
                    <a:pt x="392" y="119"/>
                    <a:pt x="387" y="115"/>
                    <a:pt x="391" y="106"/>
                  </a:cubicBezTo>
                  <a:cubicBezTo>
                    <a:pt x="395" y="97"/>
                    <a:pt x="389" y="88"/>
                    <a:pt x="381" y="72"/>
                  </a:cubicBezTo>
                  <a:cubicBezTo>
                    <a:pt x="373" y="56"/>
                    <a:pt x="368" y="51"/>
                    <a:pt x="381" y="39"/>
                  </a:cubicBezTo>
                  <a:close/>
                </a:path>
              </a:pathLst>
            </a:custGeom>
            <a:solidFill>
              <a:srgbClr val="292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-1431926" y="2432050"/>
              <a:ext cx="327025" cy="1095375"/>
            </a:xfrm>
            <a:custGeom>
              <a:avLst/>
              <a:gdLst>
                <a:gd name="T0" fmla="*/ 8 w 145"/>
                <a:gd name="T1" fmla="*/ 0 h 486"/>
                <a:gd name="T2" fmla="*/ 9 w 145"/>
                <a:gd name="T3" fmla="*/ 6 h 486"/>
                <a:gd name="T4" fmla="*/ 0 w 145"/>
                <a:gd name="T5" fmla="*/ 20 h 486"/>
                <a:gd name="T6" fmla="*/ 86 w 145"/>
                <a:gd name="T7" fmla="*/ 171 h 486"/>
                <a:gd name="T8" fmla="*/ 114 w 145"/>
                <a:gd name="T9" fmla="*/ 329 h 486"/>
                <a:gd name="T10" fmla="*/ 93 w 145"/>
                <a:gd name="T11" fmla="*/ 424 h 486"/>
                <a:gd name="T12" fmla="*/ 64 w 145"/>
                <a:gd name="T13" fmla="*/ 481 h 486"/>
                <a:gd name="T14" fmla="*/ 102 w 145"/>
                <a:gd name="T15" fmla="*/ 484 h 486"/>
                <a:gd name="T16" fmla="*/ 143 w 145"/>
                <a:gd name="T17" fmla="*/ 483 h 486"/>
                <a:gd name="T18" fmla="*/ 145 w 145"/>
                <a:gd name="T19" fmla="*/ 467 h 486"/>
                <a:gd name="T20" fmla="*/ 145 w 145"/>
                <a:gd name="T21" fmla="*/ 463 h 486"/>
                <a:gd name="T22" fmla="*/ 145 w 145"/>
                <a:gd name="T23" fmla="*/ 463 h 486"/>
                <a:gd name="T24" fmla="*/ 138 w 145"/>
                <a:gd name="T25" fmla="*/ 409 h 486"/>
                <a:gd name="T26" fmla="*/ 119 w 145"/>
                <a:gd name="T27" fmla="*/ 321 h 486"/>
                <a:gd name="T28" fmla="*/ 117 w 145"/>
                <a:gd name="T29" fmla="*/ 248 h 486"/>
                <a:gd name="T30" fmla="*/ 96 w 145"/>
                <a:gd name="T31" fmla="*/ 123 h 486"/>
                <a:gd name="T32" fmla="*/ 110 w 145"/>
                <a:gd name="T33" fmla="*/ 105 h 486"/>
                <a:gd name="T34" fmla="*/ 107 w 145"/>
                <a:gd name="T35" fmla="*/ 88 h 486"/>
                <a:gd name="T36" fmla="*/ 106 w 145"/>
                <a:gd name="T37" fmla="*/ 85 h 486"/>
                <a:gd name="T38" fmla="*/ 8 w 145"/>
                <a:gd name="T39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5" h="486">
                  <a:moveTo>
                    <a:pt x="8" y="0"/>
                  </a:moveTo>
                  <a:cubicBezTo>
                    <a:pt x="9" y="4"/>
                    <a:pt x="9" y="6"/>
                    <a:pt x="9" y="6"/>
                  </a:cubicBezTo>
                  <a:cubicBezTo>
                    <a:pt x="9" y="6"/>
                    <a:pt x="8" y="12"/>
                    <a:pt x="0" y="20"/>
                  </a:cubicBezTo>
                  <a:cubicBezTo>
                    <a:pt x="36" y="55"/>
                    <a:pt x="72" y="125"/>
                    <a:pt x="86" y="171"/>
                  </a:cubicBezTo>
                  <a:cubicBezTo>
                    <a:pt x="101" y="220"/>
                    <a:pt x="110" y="285"/>
                    <a:pt x="114" y="329"/>
                  </a:cubicBezTo>
                  <a:cubicBezTo>
                    <a:pt x="118" y="374"/>
                    <a:pt x="108" y="391"/>
                    <a:pt x="93" y="424"/>
                  </a:cubicBezTo>
                  <a:cubicBezTo>
                    <a:pt x="78" y="458"/>
                    <a:pt x="64" y="481"/>
                    <a:pt x="64" y="481"/>
                  </a:cubicBezTo>
                  <a:cubicBezTo>
                    <a:pt x="64" y="481"/>
                    <a:pt x="81" y="482"/>
                    <a:pt x="102" y="484"/>
                  </a:cubicBezTo>
                  <a:cubicBezTo>
                    <a:pt x="124" y="486"/>
                    <a:pt x="143" y="483"/>
                    <a:pt x="143" y="483"/>
                  </a:cubicBezTo>
                  <a:cubicBezTo>
                    <a:pt x="143" y="483"/>
                    <a:pt x="144" y="482"/>
                    <a:pt x="145" y="467"/>
                  </a:cubicBezTo>
                  <a:cubicBezTo>
                    <a:pt x="145" y="466"/>
                    <a:pt x="145" y="465"/>
                    <a:pt x="145" y="463"/>
                  </a:cubicBezTo>
                  <a:cubicBezTo>
                    <a:pt x="145" y="463"/>
                    <a:pt x="145" y="463"/>
                    <a:pt x="145" y="463"/>
                  </a:cubicBezTo>
                  <a:cubicBezTo>
                    <a:pt x="145" y="447"/>
                    <a:pt x="143" y="421"/>
                    <a:pt x="138" y="409"/>
                  </a:cubicBezTo>
                  <a:cubicBezTo>
                    <a:pt x="132" y="396"/>
                    <a:pt x="124" y="340"/>
                    <a:pt x="119" y="321"/>
                  </a:cubicBezTo>
                  <a:cubicBezTo>
                    <a:pt x="115" y="302"/>
                    <a:pt x="116" y="279"/>
                    <a:pt x="117" y="248"/>
                  </a:cubicBezTo>
                  <a:cubicBezTo>
                    <a:pt x="118" y="218"/>
                    <a:pt x="86" y="131"/>
                    <a:pt x="96" y="123"/>
                  </a:cubicBezTo>
                  <a:cubicBezTo>
                    <a:pt x="102" y="119"/>
                    <a:pt x="106" y="111"/>
                    <a:pt x="110" y="105"/>
                  </a:cubicBezTo>
                  <a:cubicBezTo>
                    <a:pt x="108" y="96"/>
                    <a:pt x="107" y="88"/>
                    <a:pt x="107" y="88"/>
                  </a:cubicBezTo>
                  <a:cubicBezTo>
                    <a:pt x="107" y="88"/>
                    <a:pt x="106" y="87"/>
                    <a:pt x="106" y="85"/>
                  </a:cubicBezTo>
                  <a:cubicBezTo>
                    <a:pt x="80" y="47"/>
                    <a:pt x="39" y="18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bossbackhead"/>
          <p:cNvSpPr>
            <a:spLocks/>
          </p:cNvSpPr>
          <p:nvPr/>
        </p:nvSpPr>
        <p:spPr bwMode="auto">
          <a:xfrm>
            <a:off x="1756198" y="2033588"/>
            <a:ext cx="403225" cy="471487"/>
          </a:xfrm>
          <a:custGeom>
            <a:avLst/>
            <a:gdLst>
              <a:gd name="T0" fmla="*/ 141 w 179"/>
              <a:gd name="T1" fmla="*/ 194 h 209"/>
              <a:gd name="T2" fmla="*/ 179 w 179"/>
              <a:gd name="T3" fmla="*/ 109 h 209"/>
              <a:gd name="T4" fmla="*/ 89 w 179"/>
              <a:gd name="T5" fmla="*/ 0 h 209"/>
              <a:gd name="T6" fmla="*/ 0 w 179"/>
              <a:gd name="T7" fmla="*/ 109 h 209"/>
              <a:gd name="T8" fmla="*/ 38 w 179"/>
              <a:gd name="T9" fmla="*/ 192 h 209"/>
              <a:gd name="T10" fmla="*/ 141 w 179"/>
              <a:gd name="T11" fmla="*/ 194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9" h="209">
                <a:moveTo>
                  <a:pt x="141" y="194"/>
                </a:moveTo>
                <a:cubicBezTo>
                  <a:pt x="152" y="190"/>
                  <a:pt x="179" y="145"/>
                  <a:pt x="179" y="109"/>
                </a:cubicBezTo>
                <a:cubicBezTo>
                  <a:pt x="179" y="53"/>
                  <a:pt x="171" y="0"/>
                  <a:pt x="89" y="0"/>
                </a:cubicBezTo>
                <a:cubicBezTo>
                  <a:pt x="6" y="0"/>
                  <a:pt x="0" y="53"/>
                  <a:pt x="0" y="109"/>
                </a:cubicBezTo>
                <a:cubicBezTo>
                  <a:pt x="0" y="145"/>
                  <a:pt x="15" y="178"/>
                  <a:pt x="38" y="192"/>
                </a:cubicBezTo>
                <a:cubicBezTo>
                  <a:pt x="60" y="209"/>
                  <a:pt x="116" y="205"/>
                  <a:pt x="141" y="194"/>
                </a:cubicBezTo>
                <a:close/>
              </a:path>
            </a:pathLst>
          </a:custGeom>
          <a:solidFill>
            <a:srgbClr val="2923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5" dur="1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8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"/>
                            </p:stCondLst>
                            <p:childTnLst>
                              <p:par>
                                <p:cTn id="81" presetID="8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35" grpId="0" animBg="1"/>
      <p:bldP spid="35" grpId="1" animBg="1"/>
      <p:bldP spid="1026" grpId="0" animBg="1"/>
      <p:bldP spid="1026" grpId="1" animBg="1"/>
      <p:bldP spid="1026" grpId="2" animBg="1"/>
      <p:bldP spid="31" grpId="0" animBg="1"/>
      <p:bldP spid="1025" grpId="0" animBg="1"/>
      <p:bldP spid="30" grpId="0" animBg="1"/>
      <p:bldP spid="43" grpId="0" animBg="1"/>
      <p:bldP spid="43" grpId="1" animBg="1"/>
      <p:bldP spid="43" grpId="2" animBg="1"/>
      <p:bldP spid="28" grpId="0" animBg="1"/>
      <p:bldP spid="1032" grpId="0"/>
      <p:bldP spid="42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152"/>
            <a:ext cx="9209505" cy="6586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47517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Critical danger – confirmation bias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01"/>
          <a:stretch/>
        </p:blipFill>
        <p:spPr bwMode="auto">
          <a:xfrm>
            <a:off x="0" y="5883964"/>
            <a:ext cx="9212263" cy="9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9305" y="260014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7784" y="3295883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6445" y="415064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9567" y="4826509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8228" y="3971743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5002" y="482650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9524" y="471717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9951" y="379284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9585" y="2639901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6298" y="1596292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3297" y="130805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2428" y="197397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0463" y="119872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0089" y="1805014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84046" y="1158971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NO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7854" y="1168910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6759" y="293807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31306" y="3077222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NO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4611" y="3633813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NO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0394" y="4528335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0777" y="4558152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0158" y="382265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5653" y="99994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58288" y="139751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99062" y="155653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73705" y="247093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42670" y="356424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83644" y="44090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14879" y="427985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76340" y="30374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65183" y="202367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26235" y="192428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46722" y="303746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65992" y="426991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10209" y="35741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10209" y="235166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24609" y="140744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20348" y="213300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89922" y="331576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64365" y="42599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83637" y="255044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NO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94" name="Group Y"/>
          <p:cNvGrpSpPr/>
          <p:nvPr/>
        </p:nvGrpSpPr>
        <p:grpSpPr>
          <a:xfrm>
            <a:off x="1547530" y="1699591"/>
            <a:ext cx="1570381" cy="2709475"/>
            <a:chOff x="1570384" y="1699591"/>
            <a:chExt cx="1570381" cy="2709475"/>
          </a:xfrm>
        </p:grpSpPr>
        <p:cxnSp>
          <p:nvCxnSpPr>
            <p:cNvPr id="8" name="Straight Connector 7"/>
            <p:cNvCxnSpPr>
              <a:stCxn id="36" idx="0"/>
              <a:endCxn id="35" idx="2"/>
            </p:cNvCxnSpPr>
            <p:nvPr/>
          </p:nvCxnSpPr>
          <p:spPr>
            <a:xfrm flipV="1">
              <a:off x="2349102" y="3933572"/>
              <a:ext cx="159026" cy="47549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5" idx="0"/>
              <a:endCxn id="34" idx="2"/>
            </p:cNvCxnSpPr>
            <p:nvPr/>
          </p:nvCxnSpPr>
          <p:spPr>
            <a:xfrm flipH="1" flipV="1">
              <a:off x="2339163" y="2840268"/>
              <a:ext cx="168965" cy="723972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1570384" y="1838739"/>
              <a:ext cx="516833" cy="68580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574235" y="1699591"/>
              <a:ext cx="566530" cy="805071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E"/>
          <p:cNvGrpSpPr/>
          <p:nvPr/>
        </p:nvGrpSpPr>
        <p:grpSpPr>
          <a:xfrm>
            <a:off x="3555232" y="2108950"/>
            <a:ext cx="1387906" cy="2355573"/>
            <a:chOff x="3578086" y="2108950"/>
            <a:chExt cx="1387906" cy="2355573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3578086" y="2345634"/>
              <a:ext cx="149087" cy="685802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588025" y="3319669"/>
              <a:ext cx="168965" cy="983976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7" idx="3"/>
              <a:endCxn id="44" idx="1"/>
            </p:cNvCxnSpPr>
            <p:nvPr/>
          </p:nvCxnSpPr>
          <p:spPr>
            <a:xfrm flipV="1">
              <a:off x="4045794" y="4454585"/>
              <a:ext cx="920198" cy="9938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43" idx="1"/>
            </p:cNvCxnSpPr>
            <p:nvPr/>
          </p:nvCxnSpPr>
          <p:spPr>
            <a:xfrm>
              <a:off x="3796746" y="3220281"/>
              <a:ext cx="1049976" cy="1851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41" idx="3"/>
              <a:endCxn id="42" idx="1"/>
            </p:cNvCxnSpPr>
            <p:nvPr/>
          </p:nvCxnSpPr>
          <p:spPr>
            <a:xfrm flipV="1">
              <a:off x="3996098" y="2108950"/>
              <a:ext cx="930137" cy="99391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S"/>
          <p:cNvGrpSpPr/>
          <p:nvPr/>
        </p:nvGrpSpPr>
        <p:grpSpPr>
          <a:xfrm>
            <a:off x="6288494" y="1592115"/>
            <a:ext cx="1520687" cy="2751285"/>
            <a:chOff x="6311348" y="1592115"/>
            <a:chExt cx="1520687" cy="2751285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400799" y="3836506"/>
              <a:ext cx="536714" cy="50689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404652" y="3697357"/>
              <a:ext cx="427383" cy="626167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6430617" y="2604053"/>
              <a:ext cx="1182757" cy="755373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6311348" y="1739349"/>
              <a:ext cx="536713" cy="586408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47" idx="3"/>
              <a:endCxn id="48" idx="0"/>
            </p:cNvCxnSpPr>
            <p:nvPr/>
          </p:nvCxnSpPr>
          <p:spPr>
            <a:xfrm>
              <a:off x="7355524" y="1592115"/>
              <a:ext cx="430282" cy="540891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NO"/>
          <p:cNvGrpSpPr/>
          <p:nvPr/>
        </p:nvGrpSpPr>
        <p:grpSpPr>
          <a:xfrm>
            <a:off x="1172711" y="1404399"/>
            <a:ext cx="6960247" cy="3380888"/>
            <a:chOff x="1351462" y="1549910"/>
            <a:chExt cx="6960247" cy="3380888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6" name="TextBox 95"/>
            <p:cNvSpPr txBox="1"/>
            <p:nvPr/>
          </p:nvSpPr>
          <p:spPr>
            <a:xfrm>
              <a:off x="3110688" y="154991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351462" y="170893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26105" y="262333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395070" y="371664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36044" y="456146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67279" y="443225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28740" y="318986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617583" y="217607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78635" y="207668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999122" y="318986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118392" y="442231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062609" y="372658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062609" y="250406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77009" y="155984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672748" y="228540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742322" y="346816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016765" y="441238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41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6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3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77389</TotalTime>
  <Words>140</Words>
  <Application>Microsoft Office PowerPoint</Application>
  <PresentationFormat>On-screen Show (4:3)</PresentationFormat>
  <Paragraphs>86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Arial Narrow</vt:lpstr>
      <vt:lpstr>Default Design</vt:lpstr>
      <vt:lpstr>             7 Sales Accelerators</vt:lpstr>
      <vt:lpstr>Do or die</vt:lpstr>
      <vt:lpstr>Compelling Value</vt:lpstr>
      <vt:lpstr>PowerPoint Presentation</vt:lpstr>
      <vt:lpstr>Customization of the Call</vt:lpstr>
      <vt:lpstr>Committed Position – going “all in”</vt:lpstr>
      <vt:lpstr>Disruptive Selling</vt:lpstr>
      <vt:lpstr>PowerPoint Presentation</vt:lpstr>
      <vt:lpstr>Critical danger – confirmation bias</vt:lpstr>
      <vt:lpstr>Mindful selling  </vt:lpstr>
      <vt:lpstr>With Sales Accelerators</vt:lpstr>
      <vt:lpstr>Results in more sales, sooner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Gole</dc:creator>
  <cp:lastModifiedBy>Andy</cp:lastModifiedBy>
  <cp:revision>878</cp:revision>
  <dcterms:created xsi:type="dcterms:W3CDTF">2009-09-09T02:40:57Z</dcterms:created>
  <dcterms:modified xsi:type="dcterms:W3CDTF">2018-03-20T14:14:41Z</dcterms:modified>
</cp:coreProperties>
</file>