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330" r:id="rId2"/>
    <p:sldId id="2331" r:id="rId3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AES" cryptAlgorithmClass="hash" cryptAlgorithmType="typeAny" cryptAlgorithmSid="14" spinCount="100000" saltData="snledyYCNEFGsivEjYQ40Q==" hashData="dPdHxdgzPBIjsiG0k1fCUg6QN/r/2f39KKxxrKtQksOlNWRkk6291qK9Nw85UMd+2zBO0zVhqm8ofU8HJOMxQ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F7F"/>
    <a:srgbClr val="F5E4B6"/>
    <a:srgbClr val="FFFF66"/>
    <a:srgbClr val="00CC66"/>
    <a:srgbClr val="CC0000"/>
    <a:srgbClr val="A50021"/>
    <a:srgbClr val="660033"/>
    <a:srgbClr val="FF0000"/>
    <a:srgbClr val="FCCBA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3977" autoAdjust="0"/>
  </p:normalViewPr>
  <p:slideViewPr>
    <p:cSldViewPr snapToGrid="0" showGuides="1">
      <p:cViewPr varScale="1">
        <p:scale>
          <a:sx n="104" d="100"/>
          <a:sy n="104" d="100"/>
        </p:scale>
        <p:origin x="84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E5CD16-3AF1-45C2-B31E-CD865795D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7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5518"/>
          </a:xfrm>
        </p:spPr>
        <p:txBody>
          <a:bodyPr/>
          <a:lstStyle>
            <a:lvl1pPr>
              <a:defRPr sz="3600"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4332"/>
            <a:ext cx="8229600" cy="461660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334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397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83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9CC797-FDE7-4D15-9086-C2711B3DD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00"/>
            <a:ext cx="9212263" cy="690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ord 4">
            <a:extLst>
              <a:ext uri="{FF2B5EF4-FFF2-40B4-BE49-F238E27FC236}">
                <a16:creationId xmlns:a16="http://schemas.microsoft.com/office/drawing/2014/main" id="{7CD6DD0C-12AB-482D-8654-3AF6DB6D364E}"/>
              </a:ext>
            </a:extLst>
          </p:cNvPr>
          <p:cNvSpPr>
            <a:spLocks noChangeAspect="1"/>
          </p:cNvSpPr>
          <p:nvPr/>
        </p:nvSpPr>
        <p:spPr>
          <a:xfrm rot="5400000">
            <a:off x="2651760" y="2553436"/>
            <a:ext cx="6332317" cy="4023360"/>
          </a:xfrm>
          <a:prstGeom prst="chord">
            <a:avLst>
              <a:gd name="adj1" fmla="val 5443390"/>
              <a:gd name="adj2" fmla="val 16200000"/>
            </a:avLst>
          </a:prstGeom>
          <a:gradFill flip="none" rotWithShape="1">
            <a:gsLst>
              <a:gs pos="28000">
                <a:schemeClr val="tx1"/>
              </a:gs>
              <a:gs pos="100000">
                <a:srgbClr val="F5E4B6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91401-45CC-4E8E-A628-04E3344B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Breaking the Pigeon Hole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52D6AA-D24E-4D82-B514-DEB78BFC4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325" y="901841"/>
            <a:ext cx="5682879" cy="566928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8C28D5D-4721-4965-90CC-70341C0CA190}"/>
              </a:ext>
            </a:extLst>
          </p:cNvPr>
          <p:cNvGrpSpPr/>
          <p:nvPr/>
        </p:nvGrpSpPr>
        <p:grpSpPr>
          <a:xfrm>
            <a:off x="4191002" y="1405613"/>
            <a:ext cx="3271156" cy="3152885"/>
            <a:chOff x="4191002" y="1405613"/>
            <a:chExt cx="3271156" cy="3152885"/>
          </a:xfrm>
        </p:grpSpPr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837E6E2D-6E6F-48ED-AF43-A7B28F2C6F37}"/>
                </a:ext>
              </a:extLst>
            </p:cNvPr>
            <p:cNvSpPr/>
            <p:nvPr/>
          </p:nvSpPr>
          <p:spPr>
            <a:xfrm flipH="1">
              <a:off x="4191002" y="2486786"/>
              <a:ext cx="110218" cy="2060176"/>
            </a:xfrm>
            <a:custGeom>
              <a:avLst/>
              <a:gdLst>
                <a:gd name="connsiteX0" fmla="*/ 0 w 108857"/>
                <a:gd name="connsiteY0" fmla="*/ 0 h 1892808"/>
                <a:gd name="connsiteX1" fmla="*/ 54429 w 108857"/>
                <a:gd name="connsiteY1" fmla="*/ 0 h 1892808"/>
                <a:gd name="connsiteX2" fmla="*/ 108857 w 108857"/>
                <a:gd name="connsiteY2" fmla="*/ 54429 h 1892808"/>
                <a:gd name="connsiteX3" fmla="*/ 108857 w 108857"/>
                <a:gd name="connsiteY3" fmla="*/ 1892808 h 1892808"/>
                <a:gd name="connsiteX4" fmla="*/ 0 w 108857"/>
                <a:gd name="connsiteY4" fmla="*/ 1892808 h 1892808"/>
                <a:gd name="connsiteX5" fmla="*/ 0 w 108857"/>
                <a:gd name="connsiteY5" fmla="*/ 0 h 1892808"/>
                <a:gd name="connsiteX0" fmla="*/ 0 w 108857"/>
                <a:gd name="connsiteY0" fmla="*/ 0 h 1892808"/>
                <a:gd name="connsiteX1" fmla="*/ 108857 w 108857"/>
                <a:gd name="connsiteY1" fmla="*/ 54429 h 1892808"/>
                <a:gd name="connsiteX2" fmla="*/ 108857 w 108857"/>
                <a:gd name="connsiteY2" fmla="*/ 1892808 h 1892808"/>
                <a:gd name="connsiteX3" fmla="*/ 0 w 108857"/>
                <a:gd name="connsiteY3" fmla="*/ 1892808 h 1892808"/>
                <a:gd name="connsiteX4" fmla="*/ 0 w 108857"/>
                <a:gd name="connsiteY4" fmla="*/ 0 h 1892808"/>
                <a:gd name="connsiteX0" fmla="*/ 0 w 110218"/>
                <a:gd name="connsiteY0" fmla="*/ 0 h 2060176"/>
                <a:gd name="connsiteX1" fmla="*/ 110218 w 110218"/>
                <a:gd name="connsiteY1" fmla="*/ 221797 h 2060176"/>
                <a:gd name="connsiteX2" fmla="*/ 110218 w 110218"/>
                <a:gd name="connsiteY2" fmla="*/ 2060176 h 2060176"/>
                <a:gd name="connsiteX3" fmla="*/ 1361 w 110218"/>
                <a:gd name="connsiteY3" fmla="*/ 2060176 h 2060176"/>
                <a:gd name="connsiteX4" fmla="*/ 0 w 110218"/>
                <a:gd name="connsiteY4" fmla="*/ 0 h 206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218" h="2060176">
                  <a:moveTo>
                    <a:pt x="0" y="0"/>
                  </a:moveTo>
                  <a:lnTo>
                    <a:pt x="110218" y="221797"/>
                  </a:lnTo>
                  <a:lnTo>
                    <a:pt x="110218" y="2060176"/>
                  </a:lnTo>
                  <a:lnTo>
                    <a:pt x="1361" y="2060176"/>
                  </a:lnTo>
                  <a:cubicBezTo>
                    <a:pt x="907" y="1373451"/>
                    <a:pt x="454" y="686725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Single Corner Snipped 8">
              <a:extLst>
                <a:ext uri="{FF2B5EF4-FFF2-40B4-BE49-F238E27FC236}">
                  <a16:creationId xmlns:a16="http://schemas.microsoft.com/office/drawing/2014/main" id="{1E9D8A7B-3939-4575-90F6-6C2573D0C6FD}"/>
                </a:ext>
              </a:extLst>
            </p:cNvPr>
            <p:cNvSpPr/>
            <p:nvPr/>
          </p:nvSpPr>
          <p:spPr>
            <a:xfrm flipH="1">
              <a:off x="4612433" y="1917246"/>
              <a:ext cx="108857" cy="2614912"/>
            </a:xfrm>
            <a:custGeom>
              <a:avLst/>
              <a:gdLst>
                <a:gd name="connsiteX0" fmla="*/ 0 w 108857"/>
                <a:gd name="connsiteY0" fmla="*/ 0 h 2523744"/>
                <a:gd name="connsiteX1" fmla="*/ 54429 w 108857"/>
                <a:gd name="connsiteY1" fmla="*/ 0 h 2523744"/>
                <a:gd name="connsiteX2" fmla="*/ 108857 w 108857"/>
                <a:gd name="connsiteY2" fmla="*/ 54429 h 2523744"/>
                <a:gd name="connsiteX3" fmla="*/ 108857 w 108857"/>
                <a:gd name="connsiteY3" fmla="*/ 2523744 h 2523744"/>
                <a:gd name="connsiteX4" fmla="*/ 0 w 108857"/>
                <a:gd name="connsiteY4" fmla="*/ 2523744 h 2523744"/>
                <a:gd name="connsiteX5" fmla="*/ 0 w 108857"/>
                <a:gd name="connsiteY5" fmla="*/ 0 h 2523744"/>
                <a:gd name="connsiteX0" fmla="*/ 0 w 108857"/>
                <a:gd name="connsiteY0" fmla="*/ 0 h 2523744"/>
                <a:gd name="connsiteX1" fmla="*/ 108857 w 108857"/>
                <a:gd name="connsiteY1" fmla="*/ 54429 h 2523744"/>
                <a:gd name="connsiteX2" fmla="*/ 108857 w 108857"/>
                <a:gd name="connsiteY2" fmla="*/ 2523744 h 2523744"/>
                <a:gd name="connsiteX3" fmla="*/ 0 w 108857"/>
                <a:gd name="connsiteY3" fmla="*/ 2523744 h 2523744"/>
                <a:gd name="connsiteX4" fmla="*/ 0 w 108857"/>
                <a:gd name="connsiteY4" fmla="*/ 0 h 2523744"/>
                <a:gd name="connsiteX0" fmla="*/ 0 w 108857"/>
                <a:gd name="connsiteY0" fmla="*/ 0 h 2614912"/>
                <a:gd name="connsiteX1" fmla="*/ 108857 w 108857"/>
                <a:gd name="connsiteY1" fmla="*/ 145597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  <a:gd name="connsiteX0" fmla="*/ 0 w 108857"/>
                <a:gd name="connsiteY0" fmla="*/ 0 h 2614912"/>
                <a:gd name="connsiteX1" fmla="*/ 108857 w 108857"/>
                <a:gd name="connsiteY1" fmla="*/ 102054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  <a:gd name="connsiteX0" fmla="*/ 0 w 108857"/>
                <a:gd name="connsiteY0" fmla="*/ 0 h 2614912"/>
                <a:gd name="connsiteX1" fmla="*/ 108857 w 108857"/>
                <a:gd name="connsiteY1" fmla="*/ 111579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857" h="2614912">
                  <a:moveTo>
                    <a:pt x="0" y="0"/>
                  </a:moveTo>
                  <a:lnTo>
                    <a:pt x="108857" y="111579"/>
                  </a:lnTo>
                  <a:lnTo>
                    <a:pt x="108857" y="2614912"/>
                  </a:lnTo>
                  <a:lnTo>
                    <a:pt x="0" y="26149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Single Corner Snipped 9">
              <a:extLst>
                <a:ext uri="{FF2B5EF4-FFF2-40B4-BE49-F238E27FC236}">
                  <a16:creationId xmlns:a16="http://schemas.microsoft.com/office/drawing/2014/main" id="{C5E9B906-535A-4047-8B38-7B471ED83020}"/>
                </a:ext>
              </a:extLst>
            </p:cNvPr>
            <p:cNvSpPr/>
            <p:nvPr/>
          </p:nvSpPr>
          <p:spPr>
            <a:xfrm flipH="1">
              <a:off x="5065162" y="1568900"/>
              <a:ext cx="110218" cy="2964561"/>
            </a:xfrm>
            <a:custGeom>
              <a:avLst/>
              <a:gdLst>
                <a:gd name="connsiteX0" fmla="*/ 0 w 108857"/>
                <a:gd name="connsiteY0" fmla="*/ 0 h 2916936"/>
                <a:gd name="connsiteX1" fmla="*/ 54429 w 108857"/>
                <a:gd name="connsiteY1" fmla="*/ 0 h 2916936"/>
                <a:gd name="connsiteX2" fmla="*/ 108857 w 108857"/>
                <a:gd name="connsiteY2" fmla="*/ 54429 h 2916936"/>
                <a:gd name="connsiteX3" fmla="*/ 108857 w 108857"/>
                <a:gd name="connsiteY3" fmla="*/ 2916936 h 2916936"/>
                <a:gd name="connsiteX4" fmla="*/ 0 w 108857"/>
                <a:gd name="connsiteY4" fmla="*/ 2916936 h 2916936"/>
                <a:gd name="connsiteX5" fmla="*/ 0 w 108857"/>
                <a:gd name="connsiteY5" fmla="*/ 0 h 2916936"/>
                <a:gd name="connsiteX0" fmla="*/ 0 w 108857"/>
                <a:gd name="connsiteY0" fmla="*/ 0 h 2916936"/>
                <a:gd name="connsiteX1" fmla="*/ 108857 w 108857"/>
                <a:gd name="connsiteY1" fmla="*/ 54429 h 2916936"/>
                <a:gd name="connsiteX2" fmla="*/ 108857 w 108857"/>
                <a:gd name="connsiteY2" fmla="*/ 2916936 h 2916936"/>
                <a:gd name="connsiteX3" fmla="*/ 0 w 108857"/>
                <a:gd name="connsiteY3" fmla="*/ 2916936 h 2916936"/>
                <a:gd name="connsiteX4" fmla="*/ 0 w 108857"/>
                <a:gd name="connsiteY4" fmla="*/ 0 h 2916936"/>
                <a:gd name="connsiteX0" fmla="*/ 0 w 110218"/>
                <a:gd name="connsiteY0" fmla="*/ 0 h 2916936"/>
                <a:gd name="connsiteX1" fmla="*/ 110218 w 110218"/>
                <a:gd name="connsiteY1" fmla="*/ 8164 h 2916936"/>
                <a:gd name="connsiteX2" fmla="*/ 108857 w 110218"/>
                <a:gd name="connsiteY2" fmla="*/ 2916936 h 2916936"/>
                <a:gd name="connsiteX3" fmla="*/ 0 w 110218"/>
                <a:gd name="connsiteY3" fmla="*/ 2916936 h 2916936"/>
                <a:gd name="connsiteX4" fmla="*/ 0 w 110218"/>
                <a:gd name="connsiteY4" fmla="*/ 0 h 2916936"/>
                <a:gd name="connsiteX0" fmla="*/ 2721 w 110218"/>
                <a:gd name="connsiteY0" fmla="*/ 0 h 2964561"/>
                <a:gd name="connsiteX1" fmla="*/ 110218 w 110218"/>
                <a:gd name="connsiteY1" fmla="*/ 55789 h 2964561"/>
                <a:gd name="connsiteX2" fmla="*/ 108857 w 110218"/>
                <a:gd name="connsiteY2" fmla="*/ 2964561 h 2964561"/>
                <a:gd name="connsiteX3" fmla="*/ 0 w 110218"/>
                <a:gd name="connsiteY3" fmla="*/ 2964561 h 2964561"/>
                <a:gd name="connsiteX4" fmla="*/ 2721 w 110218"/>
                <a:gd name="connsiteY4" fmla="*/ 0 h 2964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218" h="2964561">
                  <a:moveTo>
                    <a:pt x="2721" y="0"/>
                  </a:moveTo>
                  <a:lnTo>
                    <a:pt x="110218" y="55789"/>
                  </a:lnTo>
                  <a:cubicBezTo>
                    <a:pt x="109764" y="1025380"/>
                    <a:pt x="109311" y="1994970"/>
                    <a:pt x="108857" y="2964561"/>
                  </a:cubicBezTo>
                  <a:lnTo>
                    <a:pt x="0" y="2964561"/>
                  </a:lnTo>
                  <a:lnTo>
                    <a:pt x="2721" y="0"/>
                  </a:ln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Single Corner Snipped 10">
              <a:extLst>
                <a:ext uri="{FF2B5EF4-FFF2-40B4-BE49-F238E27FC236}">
                  <a16:creationId xmlns:a16="http://schemas.microsoft.com/office/drawing/2014/main" id="{BBF3FE6A-1D39-4F46-83F4-582B11399CD3}"/>
                </a:ext>
              </a:extLst>
            </p:cNvPr>
            <p:cNvSpPr/>
            <p:nvPr/>
          </p:nvSpPr>
          <p:spPr>
            <a:xfrm flipH="1">
              <a:off x="5517892" y="1421036"/>
              <a:ext cx="111578" cy="3137462"/>
            </a:xfrm>
            <a:custGeom>
              <a:avLst/>
              <a:gdLst>
                <a:gd name="connsiteX0" fmla="*/ 0 w 108857"/>
                <a:gd name="connsiteY0" fmla="*/ 0 h 3099816"/>
                <a:gd name="connsiteX1" fmla="*/ 54429 w 108857"/>
                <a:gd name="connsiteY1" fmla="*/ 0 h 3099816"/>
                <a:gd name="connsiteX2" fmla="*/ 108857 w 108857"/>
                <a:gd name="connsiteY2" fmla="*/ 54429 h 3099816"/>
                <a:gd name="connsiteX3" fmla="*/ 108857 w 108857"/>
                <a:gd name="connsiteY3" fmla="*/ 3099816 h 3099816"/>
                <a:gd name="connsiteX4" fmla="*/ 0 w 108857"/>
                <a:gd name="connsiteY4" fmla="*/ 3099816 h 3099816"/>
                <a:gd name="connsiteX5" fmla="*/ 0 w 108857"/>
                <a:gd name="connsiteY5" fmla="*/ 0 h 3099816"/>
                <a:gd name="connsiteX0" fmla="*/ 0 w 108857"/>
                <a:gd name="connsiteY0" fmla="*/ 0 h 3099816"/>
                <a:gd name="connsiteX1" fmla="*/ 108857 w 108857"/>
                <a:gd name="connsiteY1" fmla="*/ 54429 h 3099816"/>
                <a:gd name="connsiteX2" fmla="*/ 108857 w 108857"/>
                <a:gd name="connsiteY2" fmla="*/ 3099816 h 3099816"/>
                <a:gd name="connsiteX3" fmla="*/ 0 w 108857"/>
                <a:gd name="connsiteY3" fmla="*/ 3099816 h 3099816"/>
                <a:gd name="connsiteX4" fmla="*/ 0 w 108857"/>
                <a:gd name="connsiteY4" fmla="*/ 0 h 3099816"/>
                <a:gd name="connsiteX0" fmla="*/ 2722 w 108857"/>
                <a:gd name="connsiteY0" fmla="*/ 0 h 3136556"/>
                <a:gd name="connsiteX1" fmla="*/ 108857 w 108857"/>
                <a:gd name="connsiteY1" fmla="*/ 91169 h 3136556"/>
                <a:gd name="connsiteX2" fmla="*/ 108857 w 108857"/>
                <a:gd name="connsiteY2" fmla="*/ 3136556 h 3136556"/>
                <a:gd name="connsiteX3" fmla="*/ 0 w 108857"/>
                <a:gd name="connsiteY3" fmla="*/ 3136556 h 3136556"/>
                <a:gd name="connsiteX4" fmla="*/ 2722 w 108857"/>
                <a:gd name="connsiteY4" fmla="*/ 0 h 3136556"/>
                <a:gd name="connsiteX0" fmla="*/ 2722 w 111578"/>
                <a:gd name="connsiteY0" fmla="*/ 0 h 3136556"/>
                <a:gd name="connsiteX1" fmla="*/ 111578 w 111578"/>
                <a:gd name="connsiteY1" fmla="*/ 13608 h 3136556"/>
                <a:gd name="connsiteX2" fmla="*/ 108857 w 111578"/>
                <a:gd name="connsiteY2" fmla="*/ 3136556 h 3136556"/>
                <a:gd name="connsiteX3" fmla="*/ 0 w 111578"/>
                <a:gd name="connsiteY3" fmla="*/ 3136556 h 3136556"/>
                <a:gd name="connsiteX4" fmla="*/ 2722 w 111578"/>
                <a:gd name="connsiteY4" fmla="*/ 0 h 3136556"/>
                <a:gd name="connsiteX0" fmla="*/ 2722 w 111578"/>
                <a:gd name="connsiteY0" fmla="*/ 0 h 3136556"/>
                <a:gd name="connsiteX1" fmla="*/ 111578 w 111578"/>
                <a:gd name="connsiteY1" fmla="*/ 13608 h 3136556"/>
                <a:gd name="connsiteX2" fmla="*/ 108857 w 111578"/>
                <a:gd name="connsiteY2" fmla="*/ 3136556 h 3136556"/>
                <a:gd name="connsiteX3" fmla="*/ 0 w 111578"/>
                <a:gd name="connsiteY3" fmla="*/ 3136556 h 3136556"/>
                <a:gd name="connsiteX4" fmla="*/ 2722 w 111578"/>
                <a:gd name="connsiteY4" fmla="*/ 0 h 3136556"/>
                <a:gd name="connsiteX0" fmla="*/ 2722 w 111578"/>
                <a:gd name="connsiteY0" fmla="*/ 906 h 3137462"/>
                <a:gd name="connsiteX1" fmla="*/ 111578 w 111578"/>
                <a:gd name="connsiteY1" fmla="*/ 14514 h 3137462"/>
                <a:gd name="connsiteX2" fmla="*/ 108857 w 111578"/>
                <a:gd name="connsiteY2" fmla="*/ 3137462 h 3137462"/>
                <a:gd name="connsiteX3" fmla="*/ 0 w 111578"/>
                <a:gd name="connsiteY3" fmla="*/ 3137462 h 3137462"/>
                <a:gd name="connsiteX4" fmla="*/ 2722 w 111578"/>
                <a:gd name="connsiteY4" fmla="*/ 906 h 313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78" h="3137462">
                  <a:moveTo>
                    <a:pt x="2722" y="906"/>
                  </a:moveTo>
                  <a:cubicBezTo>
                    <a:pt x="26760" y="0"/>
                    <a:pt x="46718" y="-3629"/>
                    <a:pt x="111578" y="14514"/>
                  </a:cubicBezTo>
                  <a:lnTo>
                    <a:pt x="108857" y="3137462"/>
                  </a:lnTo>
                  <a:lnTo>
                    <a:pt x="0" y="3137462"/>
                  </a:lnTo>
                  <a:cubicBezTo>
                    <a:pt x="907" y="2091943"/>
                    <a:pt x="1815" y="1046425"/>
                    <a:pt x="2722" y="906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Single Corner Snipped 11">
              <a:extLst>
                <a:ext uri="{FF2B5EF4-FFF2-40B4-BE49-F238E27FC236}">
                  <a16:creationId xmlns:a16="http://schemas.microsoft.com/office/drawing/2014/main" id="{284C17AE-A209-4A8B-8AB8-AAE2ADAB432F}"/>
                </a:ext>
              </a:extLst>
            </p:cNvPr>
            <p:cNvSpPr/>
            <p:nvPr/>
          </p:nvSpPr>
          <p:spPr>
            <a:xfrm>
              <a:off x="5974703" y="1405613"/>
              <a:ext cx="108857" cy="3141998"/>
            </a:xfrm>
            <a:custGeom>
              <a:avLst/>
              <a:gdLst>
                <a:gd name="connsiteX0" fmla="*/ 0 w 108857"/>
                <a:gd name="connsiteY0" fmla="*/ 0 h 3099816"/>
                <a:gd name="connsiteX1" fmla="*/ 54429 w 108857"/>
                <a:gd name="connsiteY1" fmla="*/ 0 h 3099816"/>
                <a:gd name="connsiteX2" fmla="*/ 108857 w 108857"/>
                <a:gd name="connsiteY2" fmla="*/ 54429 h 3099816"/>
                <a:gd name="connsiteX3" fmla="*/ 108857 w 108857"/>
                <a:gd name="connsiteY3" fmla="*/ 3099816 h 3099816"/>
                <a:gd name="connsiteX4" fmla="*/ 0 w 108857"/>
                <a:gd name="connsiteY4" fmla="*/ 3099816 h 3099816"/>
                <a:gd name="connsiteX5" fmla="*/ 0 w 108857"/>
                <a:gd name="connsiteY5" fmla="*/ 0 h 3099816"/>
                <a:gd name="connsiteX0" fmla="*/ 0 w 108857"/>
                <a:gd name="connsiteY0" fmla="*/ 0 h 3099816"/>
                <a:gd name="connsiteX1" fmla="*/ 108857 w 108857"/>
                <a:gd name="connsiteY1" fmla="*/ 54429 h 3099816"/>
                <a:gd name="connsiteX2" fmla="*/ 108857 w 108857"/>
                <a:gd name="connsiteY2" fmla="*/ 3099816 h 3099816"/>
                <a:gd name="connsiteX3" fmla="*/ 0 w 108857"/>
                <a:gd name="connsiteY3" fmla="*/ 3099816 h 3099816"/>
                <a:gd name="connsiteX4" fmla="*/ 0 w 108857"/>
                <a:gd name="connsiteY4" fmla="*/ 0 h 3099816"/>
                <a:gd name="connsiteX0" fmla="*/ 0 w 108857"/>
                <a:gd name="connsiteY0" fmla="*/ 16329 h 3116145"/>
                <a:gd name="connsiteX1" fmla="*/ 106135 w 108857"/>
                <a:gd name="connsiteY1" fmla="*/ 0 h 3116145"/>
                <a:gd name="connsiteX2" fmla="*/ 108857 w 108857"/>
                <a:gd name="connsiteY2" fmla="*/ 3116145 h 3116145"/>
                <a:gd name="connsiteX3" fmla="*/ 0 w 108857"/>
                <a:gd name="connsiteY3" fmla="*/ 3116145 h 3116145"/>
                <a:gd name="connsiteX4" fmla="*/ 0 w 108857"/>
                <a:gd name="connsiteY4" fmla="*/ 16329 h 3116145"/>
                <a:gd name="connsiteX0" fmla="*/ 1360 w 108857"/>
                <a:gd name="connsiteY0" fmla="*/ 0 h 3141998"/>
                <a:gd name="connsiteX1" fmla="*/ 106135 w 108857"/>
                <a:gd name="connsiteY1" fmla="*/ 25853 h 3141998"/>
                <a:gd name="connsiteX2" fmla="*/ 108857 w 108857"/>
                <a:gd name="connsiteY2" fmla="*/ 3141998 h 3141998"/>
                <a:gd name="connsiteX3" fmla="*/ 0 w 108857"/>
                <a:gd name="connsiteY3" fmla="*/ 3141998 h 3141998"/>
                <a:gd name="connsiteX4" fmla="*/ 1360 w 108857"/>
                <a:gd name="connsiteY4" fmla="*/ 0 h 314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857" h="3141998">
                  <a:moveTo>
                    <a:pt x="1360" y="0"/>
                  </a:moveTo>
                  <a:lnTo>
                    <a:pt x="106135" y="25853"/>
                  </a:lnTo>
                  <a:cubicBezTo>
                    <a:pt x="107042" y="1064568"/>
                    <a:pt x="107950" y="2103283"/>
                    <a:pt x="108857" y="3141998"/>
                  </a:cubicBezTo>
                  <a:lnTo>
                    <a:pt x="0" y="3141998"/>
                  </a:lnTo>
                  <a:cubicBezTo>
                    <a:pt x="453" y="2094665"/>
                    <a:pt x="907" y="1047333"/>
                    <a:pt x="136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Single Corner Snipped 12">
              <a:extLst>
                <a:ext uri="{FF2B5EF4-FFF2-40B4-BE49-F238E27FC236}">
                  <a16:creationId xmlns:a16="http://schemas.microsoft.com/office/drawing/2014/main" id="{24C78BEA-27AF-4A26-A8EB-28D06A366DF4}"/>
                </a:ext>
              </a:extLst>
            </p:cNvPr>
            <p:cNvSpPr/>
            <p:nvPr/>
          </p:nvSpPr>
          <p:spPr>
            <a:xfrm>
              <a:off x="7350579" y="2514000"/>
              <a:ext cx="111579" cy="2032961"/>
            </a:xfrm>
            <a:custGeom>
              <a:avLst/>
              <a:gdLst>
                <a:gd name="connsiteX0" fmla="*/ 0 w 108857"/>
                <a:gd name="connsiteY0" fmla="*/ 0 h 1892808"/>
                <a:gd name="connsiteX1" fmla="*/ 54429 w 108857"/>
                <a:gd name="connsiteY1" fmla="*/ 0 h 1892808"/>
                <a:gd name="connsiteX2" fmla="*/ 108857 w 108857"/>
                <a:gd name="connsiteY2" fmla="*/ 54429 h 1892808"/>
                <a:gd name="connsiteX3" fmla="*/ 108857 w 108857"/>
                <a:gd name="connsiteY3" fmla="*/ 1892808 h 1892808"/>
                <a:gd name="connsiteX4" fmla="*/ 0 w 108857"/>
                <a:gd name="connsiteY4" fmla="*/ 1892808 h 1892808"/>
                <a:gd name="connsiteX5" fmla="*/ 0 w 108857"/>
                <a:gd name="connsiteY5" fmla="*/ 0 h 1892808"/>
                <a:gd name="connsiteX0" fmla="*/ 0 w 108857"/>
                <a:gd name="connsiteY0" fmla="*/ 0 h 1892808"/>
                <a:gd name="connsiteX1" fmla="*/ 108857 w 108857"/>
                <a:gd name="connsiteY1" fmla="*/ 54429 h 1892808"/>
                <a:gd name="connsiteX2" fmla="*/ 108857 w 108857"/>
                <a:gd name="connsiteY2" fmla="*/ 1892808 h 1892808"/>
                <a:gd name="connsiteX3" fmla="*/ 0 w 108857"/>
                <a:gd name="connsiteY3" fmla="*/ 1892808 h 1892808"/>
                <a:gd name="connsiteX4" fmla="*/ 0 w 108857"/>
                <a:gd name="connsiteY4" fmla="*/ 0 h 1892808"/>
                <a:gd name="connsiteX0" fmla="*/ 0 w 111579"/>
                <a:gd name="connsiteY0" fmla="*/ 0 h 2032961"/>
                <a:gd name="connsiteX1" fmla="*/ 111579 w 111579"/>
                <a:gd name="connsiteY1" fmla="*/ 194582 h 2032961"/>
                <a:gd name="connsiteX2" fmla="*/ 111579 w 111579"/>
                <a:gd name="connsiteY2" fmla="*/ 2032961 h 2032961"/>
                <a:gd name="connsiteX3" fmla="*/ 2722 w 111579"/>
                <a:gd name="connsiteY3" fmla="*/ 2032961 h 2032961"/>
                <a:gd name="connsiteX4" fmla="*/ 0 w 111579"/>
                <a:gd name="connsiteY4" fmla="*/ 0 h 2032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79" h="2032961">
                  <a:moveTo>
                    <a:pt x="0" y="0"/>
                  </a:moveTo>
                  <a:lnTo>
                    <a:pt x="111579" y="194582"/>
                  </a:lnTo>
                  <a:lnTo>
                    <a:pt x="111579" y="2032961"/>
                  </a:lnTo>
                  <a:lnTo>
                    <a:pt x="2722" y="2032961"/>
                  </a:lnTo>
                  <a:cubicBezTo>
                    <a:pt x="1815" y="1355307"/>
                    <a:pt x="907" y="677654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4" name="Rectangle: Single Corner Snipped 13">
              <a:extLst>
                <a:ext uri="{FF2B5EF4-FFF2-40B4-BE49-F238E27FC236}">
                  <a16:creationId xmlns:a16="http://schemas.microsoft.com/office/drawing/2014/main" id="{15B0EFCA-DA0F-4CEA-B238-F1C810D8F28E}"/>
                </a:ext>
              </a:extLst>
            </p:cNvPr>
            <p:cNvSpPr/>
            <p:nvPr/>
          </p:nvSpPr>
          <p:spPr>
            <a:xfrm>
              <a:off x="6882883" y="1884588"/>
              <a:ext cx="112939" cy="2665857"/>
            </a:xfrm>
            <a:custGeom>
              <a:avLst/>
              <a:gdLst>
                <a:gd name="connsiteX0" fmla="*/ 0 w 108857"/>
                <a:gd name="connsiteY0" fmla="*/ 0 h 2542032"/>
                <a:gd name="connsiteX1" fmla="*/ 54429 w 108857"/>
                <a:gd name="connsiteY1" fmla="*/ 0 h 2542032"/>
                <a:gd name="connsiteX2" fmla="*/ 108857 w 108857"/>
                <a:gd name="connsiteY2" fmla="*/ 54429 h 2542032"/>
                <a:gd name="connsiteX3" fmla="*/ 108857 w 108857"/>
                <a:gd name="connsiteY3" fmla="*/ 2542032 h 2542032"/>
                <a:gd name="connsiteX4" fmla="*/ 0 w 108857"/>
                <a:gd name="connsiteY4" fmla="*/ 2542032 h 2542032"/>
                <a:gd name="connsiteX5" fmla="*/ 0 w 108857"/>
                <a:gd name="connsiteY5" fmla="*/ 0 h 2542032"/>
                <a:gd name="connsiteX0" fmla="*/ 0 w 108857"/>
                <a:gd name="connsiteY0" fmla="*/ 0 h 2542032"/>
                <a:gd name="connsiteX1" fmla="*/ 108857 w 108857"/>
                <a:gd name="connsiteY1" fmla="*/ 54429 h 2542032"/>
                <a:gd name="connsiteX2" fmla="*/ 108857 w 108857"/>
                <a:gd name="connsiteY2" fmla="*/ 2542032 h 2542032"/>
                <a:gd name="connsiteX3" fmla="*/ 0 w 108857"/>
                <a:gd name="connsiteY3" fmla="*/ 2542032 h 2542032"/>
                <a:gd name="connsiteX4" fmla="*/ 0 w 108857"/>
                <a:gd name="connsiteY4" fmla="*/ 0 h 2542032"/>
                <a:gd name="connsiteX0" fmla="*/ 1361 w 108857"/>
                <a:gd name="connsiteY0" fmla="*/ 0 h 2656332"/>
                <a:gd name="connsiteX1" fmla="*/ 108857 w 108857"/>
                <a:gd name="connsiteY1" fmla="*/ 168729 h 2656332"/>
                <a:gd name="connsiteX2" fmla="*/ 108857 w 108857"/>
                <a:gd name="connsiteY2" fmla="*/ 2656332 h 2656332"/>
                <a:gd name="connsiteX3" fmla="*/ 0 w 108857"/>
                <a:gd name="connsiteY3" fmla="*/ 2656332 h 2656332"/>
                <a:gd name="connsiteX4" fmla="*/ 1361 w 108857"/>
                <a:gd name="connsiteY4" fmla="*/ 0 h 2656332"/>
                <a:gd name="connsiteX0" fmla="*/ 1361 w 112939"/>
                <a:gd name="connsiteY0" fmla="*/ 0 h 2656332"/>
                <a:gd name="connsiteX1" fmla="*/ 112939 w 112939"/>
                <a:gd name="connsiteY1" fmla="*/ 110219 h 2656332"/>
                <a:gd name="connsiteX2" fmla="*/ 108857 w 112939"/>
                <a:gd name="connsiteY2" fmla="*/ 2656332 h 2656332"/>
                <a:gd name="connsiteX3" fmla="*/ 0 w 112939"/>
                <a:gd name="connsiteY3" fmla="*/ 2656332 h 2656332"/>
                <a:gd name="connsiteX4" fmla="*/ 1361 w 112939"/>
                <a:gd name="connsiteY4" fmla="*/ 0 h 2656332"/>
                <a:gd name="connsiteX0" fmla="*/ 2722 w 112939"/>
                <a:gd name="connsiteY0" fmla="*/ 0 h 2665857"/>
                <a:gd name="connsiteX1" fmla="*/ 112939 w 112939"/>
                <a:gd name="connsiteY1" fmla="*/ 119744 h 2665857"/>
                <a:gd name="connsiteX2" fmla="*/ 108857 w 112939"/>
                <a:gd name="connsiteY2" fmla="*/ 2665857 h 2665857"/>
                <a:gd name="connsiteX3" fmla="*/ 0 w 112939"/>
                <a:gd name="connsiteY3" fmla="*/ 2665857 h 2665857"/>
                <a:gd name="connsiteX4" fmla="*/ 2722 w 112939"/>
                <a:gd name="connsiteY4" fmla="*/ 0 h 2665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39" h="2665857">
                  <a:moveTo>
                    <a:pt x="2722" y="0"/>
                  </a:moveTo>
                  <a:lnTo>
                    <a:pt x="112939" y="119744"/>
                  </a:lnTo>
                  <a:cubicBezTo>
                    <a:pt x="111578" y="968448"/>
                    <a:pt x="110218" y="1817153"/>
                    <a:pt x="108857" y="2665857"/>
                  </a:cubicBezTo>
                  <a:lnTo>
                    <a:pt x="0" y="2665857"/>
                  </a:lnTo>
                  <a:cubicBezTo>
                    <a:pt x="454" y="1780413"/>
                    <a:pt x="2268" y="885444"/>
                    <a:pt x="2722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Single Corner Snipped 14">
              <a:extLst>
                <a:ext uri="{FF2B5EF4-FFF2-40B4-BE49-F238E27FC236}">
                  <a16:creationId xmlns:a16="http://schemas.microsoft.com/office/drawing/2014/main" id="{B2162430-2416-48C5-889A-FCB0D57F42E9}"/>
                </a:ext>
              </a:extLst>
            </p:cNvPr>
            <p:cNvSpPr/>
            <p:nvPr/>
          </p:nvSpPr>
          <p:spPr>
            <a:xfrm>
              <a:off x="6427432" y="1552572"/>
              <a:ext cx="112940" cy="2990034"/>
            </a:xfrm>
            <a:custGeom>
              <a:avLst/>
              <a:gdLst>
                <a:gd name="connsiteX0" fmla="*/ 0 w 108857"/>
                <a:gd name="connsiteY0" fmla="*/ 0 h 2926080"/>
                <a:gd name="connsiteX1" fmla="*/ 54429 w 108857"/>
                <a:gd name="connsiteY1" fmla="*/ 0 h 2926080"/>
                <a:gd name="connsiteX2" fmla="*/ 108857 w 108857"/>
                <a:gd name="connsiteY2" fmla="*/ 54429 h 2926080"/>
                <a:gd name="connsiteX3" fmla="*/ 108857 w 108857"/>
                <a:gd name="connsiteY3" fmla="*/ 2926080 h 2926080"/>
                <a:gd name="connsiteX4" fmla="*/ 0 w 108857"/>
                <a:gd name="connsiteY4" fmla="*/ 2926080 h 2926080"/>
                <a:gd name="connsiteX5" fmla="*/ 0 w 108857"/>
                <a:gd name="connsiteY5" fmla="*/ 0 h 2926080"/>
                <a:gd name="connsiteX0" fmla="*/ 0 w 108857"/>
                <a:gd name="connsiteY0" fmla="*/ 0 h 2926080"/>
                <a:gd name="connsiteX1" fmla="*/ 108857 w 108857"/>
                <a:gd name="connsiteY1" fmla="*/ 54429 h 2926080"/>
                <a:gd name="connsiteX2" fmla="*/ 108857 w 108857"/>
                <a:gd name="connsiteY2" fmla="*/ 2926080 h 2926080"/>
                <a:gd name="connsiteX3" fmla="*/ 0 w 108857"/>
                <a:gd name="connsiteY3" fmla="*/ 2926080 h 2926080"/>
                <a:gd name="connsiteX4" fmla="*/ 0 w 108857"/>
                <a:gd name="connsiteY4" fmla="*/ 0 h 2926080"/>
                <a:gd name="connsiteX0" fmla="*/ 0 w 111579"/>
                <a:gd name="connsiteY0" fmla="*/ 8164 h 2934244"/>
                <a:gd name="connsiteX1" fmla="*/ 111579 w 111579"/>
                <a:gd name="connsiteY1" fmla="*/ 0 h 2934244"/>
                <a:gd name="connsiteX2" fmla="*/ 108857 w 111579"/>
                <a:gd name="connsiteY2" fmla="*/ 2934244 h 2934244"/>
                <a:gd name="connsiteX3" fmla="*/ 0 w 111579"/>
                <a:gd name="connsiteY3" fmla="*/ 2934244 h 2934244"/>
                <a:gd name="connsiteX4" fmla="*/ 0 w 111579"/>
                <a:gd name="connsiteY4" fmla="*/ 8164 h 2934244"/>
                <a:gd name="connsiteX0" fmla="*/ 0 w 112940"/>
                <a:gd name="connsiteY0" fmla="*/ 0 h 2990034"/>
                <a:gd name="connsiteX1" fmla="*/ 112940 w 112940"/>
                <a:gd name="connsiteY1" fmla="*/ 55790 h 2990034"/>
                <a:gd name="connsiteX2" fmla="*/ 110218 w 112940"/>
                <a:gd name="connsiteY2" fmla="*/ 2990034 h 2990034"/>
                <a:gd name="connsiteX3" fmla="*/ 1361 w 112940"/>
                <a:gd name="connsiteY3" fmla="*/ 2990034 h 2990034"/>
                <a:gd name="connsiteX4" fmla="*/ 0 w 112940"/>
                <a:gd name="connsiteY4" fmla="*/ 0 h 299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40" h="2990034">
                  <a:moveTo>
                    <a:pt x="0" y="0"/>
                  </a:moveTo>
                  <a:lnTo>
                    <a:pt x="112940" y="55790"/>
                  </a:lnTo>
                  <a:cubicBezTo>
                    <a:pt x="112033" y="1033871"/>
                    <a:pt x="111125" y="2011953"/>
                    <a:pt x="110218" y="2990034"/>
                  </a:cubicBezTo>
                  <a:lnTo>
                    <a:pt x="1361" y="2990034"/>
                  </a:lnTo>
                  <a:cubicBezTo>
                    <a:pt x="907" y="1993356"/>
                    <a:pt x="454" y="996678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107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E0BEAB-0343-4A29-BD35-BD451785BB25}"/>
              </a:ext>
            </a:extLst>
          </p:cNvPr>
          <p:cNvSpPr/>
          <p:nvPr/>
        </p:nvSpPr>
        <p:spPr>
          <a:xfrm>
            <a:off x="0" y="0"/>
            <a:ext cx="9144000" cy="5852160"/>
          </a:xfrm>
          <a:prstGeom prst="rect">
            <a:avLst/>
          </a:prstGeom>
          <a:solidFill>
            <a:srgbClr val="ECC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7CD6DD0C-12AB-482D-8654-3AF6DB6D364E}"/>
              </a:ext>
            </a:extLst>
          </p:cNvPr>
          <p:cNvSpPr>
            <a:spLocks noChangeAspect="1"/>
          </p:cNvSpPr>
          <p:nvPr/>
        </p:nvSpPr>
        <p:spPr>
          <a:xfrm rot="5400000">
            <a:off x="2651760" y="2554253"/>
            <a:ext cx="6336792" cy="4026202"/>
          </a:xfrm>
          <a:prstGeom prst="chord">
            <a:avLst>
              <a:gd name="adj1" fmla="val 5443390"/>
              <a:gd name="adj2" fmla="val 16200000"/>
            </a:avLst>
          </a:prstGeom>
          <a:gradFill flip="none" rotWithShape="1">
            <a:gsLst>
              <a:gs pos="28000">
                <a:schemeClr val="tx1"/>
              </a:gs>
              <a:gs pos="100000">
                <a:srgbClr val="F5E4B6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mall clouds">
            <a:extLst>
              <a:ext uri="{FF2B5EF4-FFF2-40B4-BE49-F238E27FC236}">
                <a16:creationId xmlns:a16="http://schemas.microsoft.com/office/drawing/2014/main" id="{9DD5A590-1401-4B95-AE05-4741B6366378}"/>
              </a:ext>
            </a:extLst>
          </p:cNvPr>
          <p:cNvGrpSpPr/>
          <p:nvPr/>
        </p:nvGrpSpPr>
        <p:grpSpPr>
          <a:xfrm>
            <a:off x="5156321" y="1164772"/>
            <a:ext cx="8794781" cy="417503"/>
            <a:chOff x="2151865" y="2816495"/>
            <a:chExt cx="8794781" cy="417503"/>
          </a:xfrm>
        </p:grpSpPr>
        <p:pic>
          <p:nvPicPr>
            <p:cNvPr id="11" name="small cloud">
              <a:extLst>
                <a:ext uri="{FF2B5EF4-FFF2-40B4-BE49-F238E27FC236}">
                  <a16:creationId xmlns:a16="http://schemas.microsoft.com/office/drawing/2014/main" id="{BD8213D9-1460-4667-82EE-7D46C164D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1865" y="2816495"/>
              <a:ext cx="1046874" cy="417503"/>
            </a:xfrm>
            <a:prstGeom prst="rect">
              <a:avLst/>
            </a:prstGeom>
          </p:spPr>
        </p:pic>
        <p:pic>
          <p:nvPicPr>
            <p:cNvPr id="12" name="small cloud">
              <a:extLst>
                <a:ext uri="{FF2B5EF4-FFF2-40B4-BE49-F238E27FC236}">
                  <a16:creationId xmlns:a16="http://schemas.microsoft.com/office/drawing/2014/main" id="{A6B72422-BFE5-4D4F-A933-AAA29DF29F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9772" y="2816495"/>
              <a:ext cx="1046874" cy="417503"/>
            </a:xfrm>
            <a:prstGeom prst="rect">
              <a:avLst/>
            </a:prstGeom>
          </p:spPr>
        </p:pic>
      </p:grpSp>
      <p:grpSp>
        <p:nvGrpSpPr>
          <p:cNvPr id="13" name="big clouds">
            <a:extLst>
              <a:ext uri="{FF2B5EF4-FFF2-40B4-BE49-F238E27FC236}">
                <a16:creationId xmlns:a16="http://schemas.microsoft.com/office/drawing/2014/main" id="{07C3D476-68B2-467B-9B54-03C93495117C}"/>
              </a:ext>
            </a:extLst>
          </p:cNvPr>
          <p:cNvGrpSpPr/>
          <p:nvPr/>
        </p:nvGrpSpPr>
        <p:grpSpPr>
          <a:xfrm>
            <a:off x="-452133" y="2017057"/>
            <a:ext cx="10810265" cy="570172"/>
            <a:chOff x="-866164" y="2245656"/>
            <a:chExt cx="10810265" cy="570172"/>
          </a:xfrm>
        </p:grpSpPr>
        <p:pic>
          <p:nvPicPr>
            <p:cNvPr id="14" name="big cloud'">
              <a:extLst>
                <a:ext uri="{FF2B5EF4-FFF2-40B4-BE49-F238E27FC236}">
                  <a16:creationId xmlns:a16="http://schemas.microsoft.com/office/drawing/2014/main" id="{67C2923E-C626-4BC7-89B6-D03D07FAD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1774" y="2245656"/>
              <a:ext cx="1732327" cy="570172"/>
            </a:xfrm>
            <a:prstGeom prst="rect">
              <a:avLst/>
            </a:prstGeom>
          </p:spPr>
        </p:pic>
        <p:pic>
          <p:nvPicPr>
            <p:cNvPr id="15" name="big cloud'">
              <a:extLst>
                <a:ext uri="{FF2B5EF4-FFF2-40B4-BE49-F238E27FC236}">
                  <a16:creationId xmlns:a16="http://schemas.microsoft.com/office/drawing/2014/main" id="{8958B502-1C4B-43E8-912B-E71AAE543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66164" y="2245656"/>
              <a:ext cx="1732327" cy="570172"/>
            </a:xfrm>
            <a:prstGeom prst="rect">
              <a:avLst/>
            </a:prstGeom>
          </p:spPr>
        </p:pic>
      </p:grpSp>
      <p:pic>
        <p:nvPicPr>
          <p:cNvPr id="16" name="big cloud'">
            <a:extLst>
              <a:ext uri="{FF2B5EF4-FFF2-40B4-BE49-F238E27FC236}">
                <a16:creationId xmlns:a16="http://schemas.microsoft.com/office/drawing/2014/main" id="{6C6F784C-3933-4448-81C3-6357DCE3BB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7911" y="3100185"/>
            <a:ext cx="2255821" cy="7424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B91401-45CC-4E8E-A628-04E3344B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Breaking the Pigeon Hole</a:t>
            </a:r>
          </a:p>
        </p:txBody>
      </p:sp>
      <p:pic>
        <p:nvPicPr>
          <p:cNvPr id="4" name="flying">
            <a:extLst>
              <a:ext uri="{FF2B5EF4-FFF2-40B4-BE49-F238E27FC236}">
                <a16:creationId xmlns:a16="http://schemas.microsoft.com/office/drawing/2014/main" id="{4F9C77A7-7397-4879-B7B6-41F1558EC8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57" y="-1197031"/>
            <a:ext cx="5687568" cy="6807847"/>
          </a:xfrm>
          <a:prstGeom prst="rect">
            <a:avLst/>
          </a:prstGeom>
        </p:spPr>
      </p:pic>
      <p:pic>
        <p:nvPicPr>
          <p:cNvPr id="7" name="takeoff">
            <a:extLst>
              <a:ext uri="{FF2B5EF4-FFF2-40B4-BE49-F238E27FC236}">
                <a16:creationId xmlns:a16="http://schemas.microsoft.com/office/drawing/2014/main" id="{BE52D6AA-D24E-4D82-B514-DEB78BFC4C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532" y="-547076"/>
            <a:ext cx="5687568" cy="680784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BACA87F8-5614-48F9-ADA7-5B25F99769E3}"/>
              </a:ext>
            </a:extLst>
          </p:cNvPr>
          <p:cNvGrpSpPr/>
          <p:nvPr/>
        </p:nvGrpSpPr>
        <p:grpSpPr>
          <a:xfrm>
            <a:off x="4191002" y="1405613"/>
            <a:ext cx="3271156" cy="3152885"/>
            <a:chOff x="4191002" y="1405613"/>
            <a:chExt cx="3271156" cy="3152885"/>
          </a:xfrm>
        </p:grpSpPr>
        <p:sp>
          <p:nvSpPr>
            <p:cNvPr id="18" name="Rectangle: Single Corner Snipped 7">
              <a:extLst>
                <a:ext uri="{FF2B5EF4-FFF2-40B4-BE49-F238E27FC236}">
                  <a16:creationId xmlns:a16="http://schemas.microsoft.com/office/drawing/2014/main" id="{8286CEF6-A5CF-4F4B-95CC-53FB7379DBDB}"/>
                </a:ext>
              </a:extLst>
            </p:cNvPr>
            <p:cNvSpPr/>
            <p:nvPr/>
          </p:nvSpPr>
          <p:spPr>
            <a:xfrm flipH="1">
              <a:off x="4191002" y="2486786"/>
              <a:ext cx="110218" cy="2060176"/>
            </a:xfrm>
            <a:custGeom>
              <a:avLst/>
              <a:gdLst>
                <a:gd name="connsiteX0" fmla="*/ 0 w 108857"/>
                <a:gd name="connsiteY0" fmla="*/ 0 h 1892808"/>
                <a:gd name="connsiteX1" fmla="*/ 54429 w 108857"/>
                <a:gd name="connsiteY1" fmla="*/ 0 h 1892808"/>
                <a:gd name="connsiteX2" fmla="*/ 108857 w 108857"/>
                <a:gd name="connsiteY2" fmla="*/ 54429 h 1892808"/>
                <a:gd name="connsiteX3" fmla="*/ 108857 w 108857"/>
                <a:gd name="connsiteY3" fmla="*/ 1892808 h 1892808"/>
                <a:gd name="connsiteX4" fmla="*/ 0 w 108857"/>
                <a:gd name="connsiteY4" fmla="*/ 1892808 h 1892808"/>
                <a:gd name="connsiteX5" fmla="*/ 0 w 108857"/>
                <a:gd name="connsiteY5" fmla="*/ 0 h 1892808"/>
                <a:gd name="connsiteX0" fmla="*/ 0 w 108857"/>
                <a:gd name="connsiteY0" fmla="*/ 0 h 1892808"/>
                <a:gd name="connsiteX1" fmla="*/ 108857 w 108857"/>
                <a:gd name="connsiteY1" fmla="*/ 54429 h 1892808"/>
                <a:gd name="connsiteX2" fmla="*/ 108857 w 108857"/>
                <a:gd name="connsiteY2" fmla="*/ 1892808 h 1892808"/>
                <a:gd name="connsiteX3" fmla="*/ 0 w 108857"/>
                <a:gd name="connsiteY3" fmla="*/ 1892808 h 1892808"/>
                <a:gd name="connsiteX4" fmla="*/ 0 w 108857"/>
                <a:gd name="connsiteY4" fmla="*/ 0 h 1892808"/>
                <a:gd name="connsiteX0" fmla="*/ 0 w 110218"/>
                <a:gd name="connsiteY0" fmla="*/ 0 h 2060176"/>
                <a:gd name="connsiteX1" fmla="*/ 110218 w 110218"/>
                <a:gd name="connsiteY1" fmla="*/ 221797 h 2060176"/>
                <a:gd name="connsiteX2" fmla="*/ 110218 w 110218"/>
                <a:gd name="connsiteY2" fmla="*/ 2060176 h 2060176"/>
                <a:gd name="connsiteX3" fmla="*/ 1361 w 110218"/>
                <a:gd name="connsiteY3" fmla="*/ 2060176 h 2060176"/>
                <a:gd name="connsiteX4" fmla="*/ 0 w 110218"/>
                <a:gd name="connsiteY4" fmla="*/ 0 h 206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218" h="2060176">
                  <a:moveTo>
                    <a:pt x="0" y="0"/>
                  </a:moveTo>
                  <a:lnTo>
                    <a:pt x="110218" y="221797"/>
                  </a:lnTo>
                  <a:lnTo>
                    <a:pt x="110218" y="2060176"/>
                  </a:lnTo>
                  <a:lnTo>
                    <a:pt x="1361" y="2060176"/>
                  </a:lnTo>
                  <a:cubicBezTo>
                    <a:pt x="907" y="1373451"/>
                    <a:pt x="454" y="686725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Single Corner Snipped 8">
              <a:extLst>
                <a:ext uri="{FF2B5EF4-FFF2-40B4-BE49-F238E27FC236}">
                  <a16:creationId xmlns:a16="http://schemas.microsoft.com/office/drawing/2014/main" id="{9CA63EEA-2A73-452D-B667-41EDFD9111F0}"/>
                </a:ext>
              </a:extLst>
            </p:cNvPr>
            <p:cNvSpPr/>
            <p:nvPr/>
          </p:nvSpPr>
          <p:spPr>
            <a:xfrm flipH="1">
              <a:off x="4612433" y="1917246"/>
              <a:ext cx="108857" cy="2614912"/>
            </a:xfrm>
            <a:custGeom>
              <a:avLst/>
              <a:gdLst>
                <a:gd name="connsiteX0" fmla="*/ 0 w 108857"/>
                <a:gd name="connsiteY0" fmla="*/ 0 h 2523744"/>
                <a:gd name="connsiteX1" fmla="*/ 54429 w 108857"/>
                <a:gd name="connsiteY1" fmla="*/ 0 h 2523744"/>
                <a:gd name="connsiteX2" fmla="*/ 108857 w 108857"/>
                <a:gd name="connsiteY2" fmla="*/ 54429 h 2523744"/>
                <a:gd name="connsiteX3" fmla="*/ 108857 w 108857"/>
                <a:gd name="connsiteY3" fmla="*/ 2523744 h 2523744"/>
                <a:gd name="connsiteX4" fmla="*/ 0 w 108857"/>
                <a:gd name="connsiteY4" fmla="*/ 2523744 h 2523744"/>
                <a:gd name="connsiteX5" fmla="*/ 0 w 108857"/>
                <a:gd name="connsiteY5" fmla="*/ 0 h 2523744"/>
                <a:gd name="connsiteX0" fmla="*/ 0 w 108857"/>
                <a:gd name="connsiteY0" fmla="*/ 0 h 2523744"/>
                <a:gd name="connsiteX1" fmla="*/ 108857 w 108857"/>
                <a:gd name="connsiteY1" fmla="*/ 54429 h 2523744"/>
                <a:gd name="connsiteX2" fmla="*/ 108857 w 108857"/>
                <a:gd name="connsiteY2" fmla="*/ 2523744 h 2523744"/>
                <a:gd name="connsiteX3" fmla="*/ 0 w 108857"/>
                <a:gd name="connsiteY3" fmla="*/ 2523744 h 2523744"/>
                <a:gd name="connsiteX4" fmla="*/ 0 w 108857"/>
                <a:gd name="connsiteY4" fmla="*/ 0 h 2523744"/>
                <a:gd name="connsiteX0" fmla="*/ 0 w 108857"/>
                <a:gd name="connsiteY0" fmla="*/ 0 h 2614912"/>
                <a:gd name="connsiteX1" fmla="*/ 108857 w 108857"/>
                <a:gd name="connsiteY1" fmla="*/ 145597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  <a:gd name="connsiteX0" fmla="*/ 0 w 108857"/>
                <a:gd name="connsiteY0" fmla="*/ 0 h 2614912"/>
                <a:gd name="connsiteX1" fmla="*/ 108857 w 108857"/>
                <a:gd name="connsiteY1" fmla="*/ 102054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  <a:gd name="connsiteX0" fmla="*/ 0 w 108857"/>
                <a:gd name="connsiteY0" fmla="*/ 0 h 2614912"/>
                <a:gd name="connsiteX1" fmla="*/ 108857 w 108857"/>
                <a:gd name="connsiteY1" fmla="*/ 111579 h 2614912"/>
                <a:gd name="connsiteX2" fmla="*/ 108857 w 108857"/>
                <a:gd name="connsiteY2" fmla="*/ 2614912 h 2614912"/>
                <a:gd name="connsiteX3" fmla="*/ 0 w 108857"/>
                <a:gd name="connsiteY3" fmla="*/ 2614912 h 2614912"/>
                <a:gd name="connsiteX4" fmla="*/ 0 w 108857"/>
                <a:gd name="connsiteY4" fmla="*/ 0 h 261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857" h="2614912">
                  <a:moveTo>
                    <a:pt x="0" y="0"/>
                  </a:moveTo>
                  <a:lnTo>
                    <a:pt x="108857" y="111579"/>
                  </a:lnTo>
                  <a:lnTo>
                    <a:pt x="108857" y="2614912"/>
                  </a:lnTo>
                  <a:lnTo>
                    <a:pt x="0" y="26149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Single Corner Snipped 9">
              <a:extLst>
                <a:ext uri="{FF2B5EF4-FFF2-40B4-BE49-F238E27FC236}">
                  <a16:creationId xmlns:a16="http://schemas.microsoft.com/office/drawing/2014/main" id="{99BDD423-42B6-4295-BD0A-CDA5F077573F}"/>
                </a:ext>
              </a:extLst>
            </p:cNvPr>
            <p:cNvSpPr/>
            <p:nvPr/>
          </p:nvSpPr>
          <p:spPr>
            <a:xfrm flipH="1">
              <a:off x="5065162" y="1568900"/>
              <a:ext cx="110218" cy="2964561"/>
            </a:xfrm>
            <a:custGeom>
              <a:avLst/>
              <a:gdLst>
                <a:gd name="connsiteX0" fmla="*/ 0 w 108857"/>
                <a:gd name="connsiteY0" fmla="*/ 0 h 2916936"/>
                <a:gd name="connsiteX1" fmla="*/ 54429 w 108857"/>
                <a:gd name="connsiteY1" fmla="*/ 0 h 2916936"/>
                <a:gd name="connsiteX2" fmla="*/ 108857 w 108857"/>
                <a:gd name="connsiteY2" fmla="*/ 54429 h 2916936"/>
                <a:gd name="connsiteX3" fmla="*/ 108857 w 108857"/>
                <a:gd name="connsiteY3" fmla="*/ 2916936 h 2916936"/>
                <a:gd name="connsiteX4" fmla="*/ 0 w 108857"/>
                <a:gd name="connsiteY4" fmla="*/ 2916936 h 2916936"/>
                <a:gd name="connsiteX5" fmla="*/ 0 w 108857"/>
                <a:gd name="connsiteY5" fmla="*/ 0 h 2916936"/>
                <a:gd name="connsiteX0" fmla="*/ 0 w 108857"/>
                <a:gd name="connsiteY0" fmla="*/ 0 h 2916936"/>
                <a:gd name="connsiteX1" fmla="*/ 108857 w 108857"/>
                <a:gd name="connsiteY1" fmla="*/ 54429 h 2916936"/>
                <a:gd name="connsiteX2" fmla="*/ 108857 w 108857"/>
                <a:gd name="connsiteY2" fmla="*/ 2916936 h 2916936"/>
                <a:gd name="connsiteX3" fmla="*/ 0 w 108857"/>
                <a:gd name="connsiteY3" fmla="*/ 2916936 h 2916936"/>
                <a:gd name="connsiteX4" fmla="*/ 0 w 108857"/>
                <a:gd name="connsiteY4" fmla="*/ 0 h 2916936"/>
                <a:gd name="connsiteX0" fmla="*/ 0 w 110218"/>
                <a:gd name="connsiteY0" fmla="*/ 0 h 2916936"/>
                <a:gd name="connsiteX1" fmla="*/ 110218 w 110218"/>
                <a:gd name="connsiteY1" fmla="*/ 8164 h 2916936"/>
                <a:gd name="connsiteX2" fmla="*/ 108857 w 110218"/>
                <a:gd name="connsiteY2" fmla="*/ 2916936 h 2916936"/>
                <a:gd name="connsiteX3" fmla="*/ 0 w 110218"/>
                <a:gd name="connsiteY3" fmla="*/ 2916936 h 2916936"/>
                <a:gd name="connsiteX4" fmla="*/ 0 w 110218"/>
                <a:gd name="connsiteY4" fmla="*/ 0 h 2916936"/>
                <a:gd name="connsiteX0" fmla="*/ 2721 w 110218"/>
                <a:gd name="connsiteY0" fmla="*/ 0 h 2964561"/>
                <a:gd name="connsiteX1" fmla="*/ 110218 w 110218"/>
                <a:gd name="connsiteY1" fmla="*/ 55789 h 2964561"/>
                <a:gd name="connsiteX2" fmla="*/ 108857 w 110218"/>
                <a:gd name="connsiteY2" fmla="*/ 2964561 h 2964561"/>
                <a:gd name="connsiteX3" fmla="*/ 0 w 110218"/>
                <a:gd name="connsiteY3" fmla="*/ 2964561 h 2964561"/>
                <a:gd name="connsiteX4" fmla="*/ 2721 w 110218"/>
                <a:gd name="connsiteY4" fmla="*/ 0 h 2964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218" h="2964561">
                  <a:moveTo>
                    <a:pt x="2721" y="0"/>
                  </a:moveTo>
                  <a:lnTo>
                    <a:pt x="110218" y="55789"/>
                  </a:lnTo>
                  <a:cubicBezTo>
                    <a:pt x="109764" y="1025380"/>
                    <a:pt x="109311" y="1994970"/>
                    <a:pt x="108857" y="2964561"/>
                  </a:cubicBezTo>
                  <a:lnTo>
                    <a:pt x="0" y="2964561"/>
                  </a:lnTo>
                  <a:lnTo>
                    <a:pt x="2721" y="0"/>
                  </a:ln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Single Corner Snipped 10">
              <a:extLst>
                <a:ext uri="{FF2B5EF4-FFF2-40B4-BE49-F238E27FC236}">
                  <a16:creationId xmlns:a16="http://schemas.microsoft.com/office/drawing/2014/main" id="{3DEF6D7C-DAC2-4ADF-A7C2-902AA063E120}"/>
                </a:ext>
              </a:extLst>
            </p:cNvPr>
            <p:cNvSpPr/>
            <p:nvPr/>
          </p:nvSpPr>
          <p:spPr>
            <a:xfrm flipH="1">
              <a:off x="5517892" y="1421036"/>
              <a:ext cx="111578" cy="3137462"/>
            </a:xfrm>
            <a:custGeom>
              <a:avLst/>
              <a:gdLst>
                <a:gd name="connsiteX0" fmla="*/ 0 w 108857"/>
                <a:gd name="connsiteY0" fmla="*/ 0 h 3099816"/>
                <a:gd name="connsiteX1" fmla="*/ 54429 w 108857"/>
                <a:gd name="connsiteY1" fmla="*/ 0 h 3099816"/>
                <a:gd name="connsiteX2" fmla="*/ 108857 w 108857"/>
                <a:gd name="connsiteY2" fmla="*/ 54429 h 3099816"/>
                <a:gd name="connsiteX3" fmla="*/ 108857 w 108857"/>
                <a:gd name="connsiteY3" fmla="*/ 3099816 h 3099816"/>
                <a:gd name="connsiteX4" fmla="*/ 0 w 108857"/>
                <a:gd name="connsiteY4" fmla="*/ 3099816 h 3099816"/>
                <a:gd name="connsiteX5" fmla="*/ 0 w 108857"/>
                <a:gd name="connsiteY5" fmla="*/ 0 h 3099816"/>
                <a:gd name="connsiteX0" fmla="*/ 0 w 108857"/>
                <a:gd name="connsiteY0" fmla="*/ 0 h 3099816"/>
                <a:gd name="connsiteX1" fmla="*/ 108857 w 108857"/>
                <a:gd name="connsiteY1" fmla="*/ 54429 h 3099816"/>
                <a:gd name="connsiteX2" fmla="*/ 108857 w 108857"/>
                <a:gd name="connsiteY2" fmla="*/ 3099816 h 3099816"/>
                <a:gd name="connsiteX3" fmla="*/ 0 w 108857"/>
                <a:gd name="connsiteY3" fmla="*/ 3099816 h 3099816"/>
                <a:gd name="connsiteX4" fmla="*/ 0 w 108857"/>
                <a:gd name="connsiteY4" fmla="*/ 0 h 3099816"/>
                <a:gd name="connsiteX0" fmla="*/ 2722 w 108857"/>
                <a:gd name="connsiteY0" fmla="*/ 0 h 3136556"/>
                <a:gd name="connsiteX1" fmla="*/ 108857 w 108857"/>
                <a:gd name="connsiteY1" fmla="*/ 91169 h 3136556"/>
                <a:gd name="connsiteX2" fmla="*/ 108857 w 108857"/>
                <a:gd name="connsiteY2" fmla="*/ 3136556 h 3136556"/>
                <a:gd name="connsiteX3" fmla="*/ 0 w 108857"/>
                <a:gd name="connsiteY3" fmla="*/ 3136556 h 3136556"/>
                <a:gd name="connsiteX4" fmla="*/ 2722 w 108857"/>
                <a:gd name="connsiteY4" fmla="*/ 0 h 3136556"/>
                <a:gd name="connsiteX0" fmla="*/ 2722 w 111578"/>
                <a:gd name="connsiteY0" fmla="*/ 0 h 3136556"/>
                <a:gd name="connsiteX1" fmla="*/ 111578 w 111578"/>
                <a:gd name="connsiteY1" fmla="*/ 13608 h 3136556"/>
                <a:gd name="connsiteX2" fmla="*/ 108857 w 111578"/>
                <a:gd name="connsiteY2" fmla="*/ 3136556 h 3136556"/>
                <a:gd name="connsiteX3" fmla="*/ 0 w 111578"/>
                <a:gd name="connsiteY3" fmla="*/ 3136556 h 3136556"/>
                <a:gd name="connsiteX4" fmla="*/ 2722 w 111578"/>
                <a:gd name="connsiteY4" fmla="*/ 0 h 3136556"/>
                <a:gd name="connsiteX0" fmla="*/ 2722 w 111578"/>
                <a:gd name="connsiteY0" fmla="*/ 0 h 3136556"/>
                <a:gd name="connsiteX1" fmla="*/ 111578 w 111578"/>
                <a:gd name="connsiteY1" fmla="*/ 13608 h 3136556"/>
                <a:gd name="connsiteX2" fmla="*/ 108857 w 111578"/>
                <a:gd name="connsiteY2" fmla="*/ 3136556 h 3136556"/>
                <a:gd name="connsiteX3" fmla="*/ 0 w 111578"/>
                <a:gd name="connsiteY3" fmla="*/ 3136556 h 3136556"/>
                <a:gd name="connsiteX4" fmla="*/ 2722 w 111578"/>
                <a:gd name="connsiteY4" fmla="*/ 0 h 3136556"/>
                <a:gd name="connsiteX0" fmla="*/ 2722 w 111578"/>
                <a:gd name="connsiteY0" fmla="*/ 906 h 3137462"/>
                <a:gd name="connsiteX1" fmla="*/ 111578 w 111578"/>
                <a:gd name="connsiteY1" fmla="*/ 14514 h 3137462"/>
                <a:gd name="connsiteX2" fmla="*/ 108857 w 111578"/>
                <a:gd name="connsiteY2" fmla="*/ 3137462 h 3137462"/>
                <a:gd name="connsiteX3" fmla="*/ 0 w 111578"/>
                <a:gd name="connsiteY3" fmla="*/ 3137462 h 3137462"/>
                <a:gd name="connsiteX4" fmla="*/ 2722 w 111578"/>
                <a:gd name="connsiteY4" fmla="*/ 906 h 313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78" h="3137462">
                  <a:moveTo>
                    <a:pt x="2722" y="906"/>
                  </a:moveTo>
                  <a:cubicBezTo>
                    <a:pt x="26760" y="0"/>
                    <a:pt x="46718" y="-3629"/>
                    <a:pt x="111578" y="14514"/>
                  </a:cubicBezTo>
                  <a:lnTo>
                    <a:pt x="108857" y="3137462"/>
                  </a:lnTo>
                  <a:lnTo>
                    <a:pt x="0" y="3137462"/>
                  </a:lnTo>
                  <a:cubicBezTo>
                    <a:pt x="907" y="2091943"/>
                    <a:pt x="1815" y="1046425"/>
                    <a:pt x="2722" y="906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: Single Corner Snipped 11">
              <a:extLst>
                <a:ext uri="{FF2B5EF4-FFF2-40B4-BE49-F238E27FC236}">
                  <a16:creationId xmlns:a16="http://schemas.microsoft.com/office/drawing/2014/main" id="{1671AFC0-D413-4EF1-853E-40FA7AC4E15E}"/>
                </a:ext>
              </a:extLst>
            </p:cNvPr>
            <p:cNvSpPr/>
            <p:nvPr/>
          </p:nvSpPr>
          <p:spPr>
            <a:xfrm>
              <a:off x="5974703" y="1405613"/>
              <a:ext cx="108857" cy="3141998"/>
            </a:xfrm>
            <a:custGeom>
              <a:avLst/>
              <a:gdLst>
                <a:gd name="connsiteX0" fmla="*/ 0 w 108857"/>
                <a:gd name="connsiteY0" fmla="*/ 0 h 3099816"/>
                <a:gd name="connsiteX1" fmla="*/ 54429 w 108857"/>
                <a:gd name="connsiteY1" fmla="*/ 0 h 3099816"/>
                <a:gd name="connsiteX2" fmla="*/ 108857 w 108857"/>
                <a:gd name="connsiteY2" fmla="*/ 54429 h 3099816"/>
                <a:gd name="connsiteX3" fmla="*/ 108857 w 108857"/>
                <a:gd name="connsiteY3" fmla="*/ 3099816 h 3099816"/>
                <a:gd name="connsiteX4" fmla="*/ 0 w 108857"/>
                <a:gd name="connsiteY4" fmla="*/ 3099816 h 3099816"/>
                <a:gd name="connsiteX5" fmla="*/ 0 w 108857"/>
                <a:gd name="connsiteY5" fmla="*/ 0 h 3099816"/>
                <a:gd name="connsiteX0" fmla="*/ 0 w 108857"/>
                <a:gd name="connsiteY0" fmla="*/ 0 h 3099816"/>
                <a:gd name="connsiteX1" fmla="*/ 108857 w 108857"/>
                <a:gd name="connsiteY1" fmla="*/ 54429 h 3099816"/>
                <a:gd name="connsiteX2" fmla="*/ 108857 w 108857"/>
                <a:gd name="connsiteY2" fmla="*/ 3099816 h 3099816"/>
                <a:gd name="connsiteX3" fmla="*/ 0 w 108857"/>
                <a:gd name="connsiteY3" fmla="*/ 3099816 h 3099816"/>
                <a:gd name="connsiteX4" fmla="*/ 0 w 108857"/>
                <a:gd name="connsiteY4" fmla="*/ 0 h 3099816"/>
                <a:gd name="connsiteX0" fmla="*/ 0 w 108857"/>
                <a:gd name="connsiteY0" fmla="*/ 16329 h 3116145"/>
                <a:gd name="connsiteX1" fmla="*/ 106135 w 108857"/>
                <a:gd name="connsiteY1" fmla="*/ 0 h 3116145"/>
                <a:gd name="connsiteX2" fmla="*/ 108857 w 108857"/>
                <a:gd name="connsiteY2" fmla="*/ 3116145 h 3116145"/>
                <a:gd name="connsiteX3" fmla="*/ 0 w 108857"/>
                <a:gd name="connsiteY3" fmla="*/ 3116145 h 3116145"/>
                <a:gd name="connsiteX4" fmla="*/ 0 w 108857"/>
                <a:gd name="connsiteY4" fmla="*/ 16329 h 3116145"/>
                <a:gd name="connsiteX0" fmla="*/ 1360 w 108857"/>
                <a:gd name="connsiteY0" fmla="*/ 0 h 3141998"/>
                <a:gd name="connsiteX1" fmla="*/ 106135 w 108857"/>
                <a:gd name="connsiteY1" fmla="*/ 25853 h 3141998"/>
                <a:gd name="connsiteX2" fmla="*/ 108857 w 108857"/>
                <a:gd name="connsiteY2" fmla="*/ 3141998 h 3141998"/>
                <a:gd name="connsiteX3" fmla="*/ 0 w 108857"/>
                <a:gd name="connsiteY3" fmla="*/ 3141998 h 3141998"/>
                <a:gd name="connsiteX4" fmla="*/ 1360 w 108857"/>
                <a:gd name="connsiteY4" fmla="*/ 0 h 314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857" h="3141998">
                  <a:moveTo>
                    <a:pt x="1360" y="0"/>
                  </a:moveTo>
                  <a:lnTo>
                    <a:pt x="106135" y="25853"/>
                  </a:lnTo>
                  <a:cubicBezTo>
                    <a:pt x="107042" y="1064568"/>
                    <a:pt x="107950" y="2103283"/>
                    <a:pt x="108857" y="3141998"/>
                  </a:cubicBezTo>
                  <a:lnTo>
                    <a:pt x="0" y="3141998"/>
                  </a:lnTo>
                  <a:cubicBezTo>
                    <a:pt x="453" y="2094665"/>
                    <a:pt x="907" y="1047333"/>
                    <a:pt x="136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: Single Corner Snipped 12">
              <a:extLst>
                <a:ext uri="{FF2B5EF4-FFF2-40B4-BE49-F238E27FC236}">
                  <a16:creationId xmlns:a16="http://schemas.microsoft.com/office/drawing/2014/main" id="{078DE82C-03B9-4067-88D4-4C97A2A85855}"/>
                </a:ext>
              </a:extLst>
            </p:cNvPr>
            <p:cNvSpPr/>
            <p:nvPr/>
          </p:nvSpPr>
          <p:spPr>
            <a:xfrm>
              <a:off x="7350579" y="2514000"/>
              <a:ext cx="111579" cy="2032961"/>
            </a:xfrm>
            <a:custGeom>
              <a:avLst/>
              <a:gdLst>
                <a:gd name="connsiteX0" fmla="*/ 0 w 108857"/>
                <a:gd name="connsiteY0" fmla="*/ 0 h 1892808"/>
                <a:gd name="connsiteX1" fmla="*/ 54429 w 108857"/>
                <a:gd name="connsiteY1" fmla="*/ 0 h 1892808"/>
                <a:gd name="connsiteX2" fmla="*/ 108857 w 108857"/>
                <a:gd name="connsiteY2" fmla="*/ 54429 h 1892808"/>
                <a:gd name="connsiteX3" fmla="*/ 108857 w 108857"/>
                <a:gd name="connsiteY3" fmla="*/ 1892808 h 1892808"/>
                <a:gd name="connsiteX4" fmla="*/ 0 w 108857"/>
                <a:gd name="connsiteY4" fmla="*/ 1892808 h 1892808"/>
                <a:gd name="connsiteX5" fmla="*/ 0 w 108857"/>
                <a:gd name="connsiteY5" fmla="*/ 0 h 1892808"/>
                <a:gd name="connsiteX0" fmla="*/ 0 w 108857"/>
                <a:gd name="connsiteY0" fmla="*/ 0 h 1892808"/>
                <a:gd name="connsiteX1" fmla="*/ 108857 w 108857"/>
                <a:gd name="connsiteY1" fmla="*/ 54429 h 1892808"/>
                <a:gd name="connsiteX2" fmla="*/ 108857 w 108857"/>
                <a:gd name="connsiteY2" fmla="*/ 1892808 h 1892808"/>
                <a:gd name="connsiteX3" fmla="*/ 0 w 108857"/>
                <a:gd name="connsiteY3" fmla="*/ 1892808 h 1892808"/>
                <a:gd name="connsiteX4" fmla="*/ 0 w 108857"/>
                <a:gd name="connsiteY4" fmla="*/ 0 h 1892808"/>
                <a:gd name="connsiteX0" fmla="*/ 0 w 111579"/>
                <a:gd name="connsiteY0" fmla="*/ 0 h 2032961"/>
                <a:gd name="connsiteX1" fmla="*/ 111579 w 111579"/>
                <a:gd name="connsiteY1" fmla="*/ 194582 h 2032961"/>
                <a:gd name="connsiteX2" fmla="*/ 111579 w 111579"/>
                <a:gd name="connsiteY2" fmla="*/ 2032961 h 2032961"/>
                <a:gd name="connsiteX3" fmla="*/ 2722 w 111579"/>
                <a:gd name="connsiteY3" fmla="*/ 2032961 h 2032961"/>
                <a:gd name="connsiteX4" fmla="*/ 0 w 111579"/>
                <a:gd name="connsiteY4" fmla="*/ 0 h 2032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79" h="2032961">
                  <a:moveTo>
                    <a:pt x="0" y="0"/>
                  </a:moveTo>
                  <a:lnTo>
                    <a:pt x="111579" y="194582"/>
                  </a:lnTo>
                  <a:lnTo>
                    <a:pt x="111579" y="2032961"/>
                  </a:lnTo>
                  <a:lnTo>
                    <a:pt x="2722" y="2032961"/>
                  </a:lnTo>
                  <a:cubicBezTo>
                    <a:pt x="1815" y="1355307"/>
                    <a:pt x="907" y="677654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4" name="Rectangle: Single Corner Snipped 13">
              <a:extLst>
                <a:ext uri="{FF2B5EF4-FFF2-40B4-BE49-F238E27FC236}">
                  <a16:creationId xmlns:a16="http://schemas.microsoft.com/office/drawing/2014/main" id="{6D177476-237A-4C89-A949-AB88833587C2}"/>
                </a:ext>
              </a:extLst>
            </p:cNvPr>
            <p:cNvSpPr/>
            <p:nvPr/>
          </p:nvSpPr>
          <p:spPr>
            <a:xfrm>
              <a:off x="6882883" y="1884588"/>
              <a:ext cx="112939" cy="2665857"/>
            </a:xfrm>
            <a:custGeom>
              <a:avLst/>
              <a:gdLst>
                <a:gd name="connsiteX0" fmla="*/ 0 w 108857"/>
                <a:gd name="connsiteY0" fmla="*/ 0 h 2542032"/>
                <a:gd name="connsiteX1" fmla="*/ 54429 w 108857"/>
                <a:gd name="connsiteY1" fmla="*/ 0 h 2542032"/>
                <a:gd name="connsiteX2" fmla="*/ 108857 w 108857"/>
                <a:gd name="connsiteY2" fmla="*/ 54429 h 2542032"/>
                <a:gd name="connsiteX3" fmla="*/ 108857 w 108857"/>
                <a:gd name="connsiteY3" fmla="*/ 2542032 h 2542032"/>
                <a:gd name="connsiteX4" fmla="*/ 0 w 108857"/>
                <a:gd name="connsiteY4" fmla="*/ 2542032 h 2542032"/>
                <a:gd name="connsiteX5" fmla="*/ 0 w 108857"/>
                <a:gd name="connsiteY5" fmla="*/ 0 h 2542032"/>
                <a:gd name="connsiteX0" fmla="*/ 0 w 108857"/>
                <a:gd name="connsiteY0" fmla="*/ 0 h 2542032"/>
                <a:gd name="connsiteX1" fmla="*/ 108857 w 108857"/>
                <a:gd name="connsiteY1" fmla="*/ 54429 h 2542032"/>
                <a:gd name="connsiteX2" fmla="*/ 108857 w 108857"/>
                <a:gd name="connsiteY2" fmla="*/ 2542032 h 2542032"/>
                <a:gd name="connsiteX3" fmla="*/ 0 w 108857"/>
                <a:gd name="connsiteY3" fmla="*/ 2542032 h 2542032"/>
                <a:gd name="connsiteX4" fmla="*/ 0 w 108857"/>
                <a:gd name="connsiteY4" fmla="*/ 0 h 2542032"/>
                <a:gd name="connsiteX0" fmla="*/ 1361 w 108857"/>
                <a:gd name="connsiteY0" fmla="*/ 0 h 2656332"/>
                <a:gd name="connsiteX1" fmla="*/ 108857 w 108857"/>
                <a:gd name="connsiteY1" fmla="*/ 168729 h 2656332"/>
                <a:gd name="connsiteX2" fmla="*/ 108857 w 108857"/>
                <a:gd name="connsiteY2" fmla="*/ 2656332 h 2656332"/>
                <a:gd name="connsiteX3" fmla="*/ 0 w 108857"/>
                <a:gd name="connsiteY3" fmla="*/ 2656332 h 2656332"/>
                <a:gd name="connsiteX4" fmla="*/ 1361 w 108857"/>
                <a:gd name="connsiteY4" fmla="*/ 0 h 2656332"/>
                <a:gd name="connsiteX0" fmla="*/ 1361 w 112939"/>
                <a:gd name="connsiteY0" fmla="*/ 0 h 2656332"/>
                <a:gd name="connsiteX1" fmla="*/ 112939 w 112939"/>
                <a:gd name="connsiteY1" fmla="*/ 110219 h 2656332"/>
                <a:gd name="connsiteX2" fmla="*/ 108857 w 112939"/>
                <a:gd name="connsiteY2" fmla="*/ 2656332 h 2656332"/>
                <a:gd name="connsiteX3" fmla="*/ 0 w 112939"/>
                <a:gd name="connsiteY3" fmla="*/ 2656332 h 2656332"/>
                <a:gd name="connsiteX4" fmla="*/ 1361 w 112939"/>
                <a:gd name="connsiteY4" fmla="*/ 0 h 2656332"/>
                <a:gd name="connsiteX0" fmla="*/ 2722 w 112939"/>
                <a:gd name="connsiteY0" fmla="*/ 0 h 2665857"/>
                <a:gd name="connsiteX1" fmla="*/ 112939 w 112939"/>
                <a:gd name="connsiteY1" fmla="*/ 119744 h 2665857"/>
                <a:gd name="connsiteX2" fmla="*/ 108857 w 112939"/>
                <a:gd name="connsiteY2" fmla="*/ 2665857 h 2665857"/>
                <a:gd name="connsiteX3" fmla="*/ 0 w 112939"/>
                <a:gd name="connsiteY3" fmla="*/ 2665857 h 2665857"/>
                <a:gd name="connsiteX4" fmla="*/ 2722 w 112939"/>
                <a:gd name="connsiteY4" fmla="*/ 0 h 2665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39" h="2665857">
                  <a:moveTo>
                    <a:pt x="2722" y="0"/>
                  </a:moveTo>
                  <a:lnTo>
                    <a:pt x="112939" y="119744"/>
                  </a:lnTo>
                  <a:cubicBezTo>
                    <a:pt x="111578" y="968448"/>
                    <a:pt x="110218" y="1817153"/>
                    <a:pt x="108857" y="2665857"/>
                  </a:cubicBezTo>
                  <a:lnTo>
                    <a:pt x="0" y="2665857"/>
                  </a:lnTo>
                  <a:cubicBezTo>
                    <a:pt x="454" y="1780413"/>
                    <a:pt x="2268" y="885444"/>
                    <a:pt x="2722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Single Corner Snipped 14">
              <a:extLst>
                <a:ext uri="{FF2B5EF4-FFF2-40B4-BE49-F238E27FC236}">
                  <a16:creationId xmlns:a16="http://schemas.microsoft.com/office/drawing/2014/main" id="{D310EF56-5ED3-4D19-9EA5-B934FDEE7980}"/>
                </a:ext>
              </a:extLst>
            </p:cNvPr>
            <p:cNvSpPr/>
            <p:nvPr/>
          </p:nvSpPr>
          <p:spPr>
            <a:xfrm>
              <a:off x="6427432" y="1552572"/>
              <a:ext cx="112940" cy="2990034"/>
            </a:xfrm>
            <a:custGeom>
              <a:avLst/>
              <a:gdLst>
                <a:gd name="connsiteX0" fmla="*/ 0 w 108857"/>
                <a:gd name="connsiteY0" fmla="*/ 0 h 2926080"/>
                <a:gd name="connsiteX1" fmla="*/ 54429 w 108857"/>
                <a:gd name="connsiteY1" fmla="*/ 0 h 2926080"/>
                <a:gd name="connsiteX2" fmla="*/ 108857 w 108857"/>
                <a:gd name="connsiteY2" fmla="*/ 54429 h 2926080"/>
                <a:gd name="connsiteX3" fmla="*/ 108857 w 108857"/>
                <a:gd name="connsiteY3" fmla="*/ 2926080 h 2926080"/>
                <a:gd name="connsiteX4" fmla="*/ 0 w 108857"/>
                <a:gd name="connsiteY4" fmla="*/ 2926080 h 2926080"/>
                <a:gd name="connsiteX5" fmla="*/ 0 w 108857"/>
                <a:gd name="connsiteY5" fmla="*/ 0 h 2926080"/>
                <a:gd name="connsiteX0" fmla="*/ 0 w 108857"/>
                <a:gd name="connsiteY0" fmla="*/ 0 h 2926080"/>
                <a:gd name="connsiteX1" fmla="*/ 108857 w 108857"/>
                <a:gd name="connsiteY1" fmla="*/ 54429 h 2926080"/>
                <a:gd name="connsiteX2" fmla="*/ 108857 w 108857"/>
                <a:gd name="connsiteY2" fmla="*/ 2926080 h 2926080"/>
                <a:gd name="connsiteX3" fmla="*/ 0 w 108857"/>
                <a:gd name="connsiteY3" fmla="*/ 2926080 h 2926080"/>
                <a:gd name="connsiteX4" fmla="*/ 0 w 108857"/>
                <a:gd name="connsiteY4" fmla="*/ 0 h 2926080"/>
                <a:gd name="connsiteX0" fmla="*/ 0 w 111579"/>
                <a:gd name="connsiteY0" fmla="*/ 8164 h 2934244"/>
                <a:gd name="connsiteX1" fmla="*/ 111579 w 111579"/>
                <a:gd name="connsiteY1" fmla="*/ 0 h 2934244"/>
                <a:gd name="connsiteX2" fmla="*/ 108857 w 111579"/>
                <a:gd name="connsiteY2" fmla="*/ 2934244 h 2934244"/>
                <a:gd name="connsiteX3" fmla="*/ 0 w 111579"/>
                <a:gd name="connsiteY3" fmla="*/ 2934244 h 2934244"/>
                <a:gd name="connsiteX4" fmla="*/ 0 w 111579"/>
                <a:gd name="connsiteY4" fmla="*/ 8164 h 2934244"/>
                <a:gd name="connsiteX0" fmla="*/ 0 w 112940"/>
                <a:gd name="connsiteY0" fmla="*/ 0 h 2990034"/>
                <a:gd name="connsiteX1" fmla="*/ 112940 w 112940"/>
                <a:gd name="connsiteY1" fmla="*/ 55790 h 2990034"/>
                <a:gd name="connsiteX2" fmla="*/ 110218 w 112940"/>
                <a:gd name="connsiteY2" fmla="*/ 2990034 h 2990034"/>
                <a:gd name="connsiteX3" fmla="*/ 1361 w 112940"/>
                <a:gd name="connsiteY3" fmla="*/ 2990034 h 2990034"/>
                <a:gd name="connsiteX4" fmla="*/ 0 w 112940"/>
                <a:gd name="connsiteY4" fmla="*/ 0 h 299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40" h="2990034">
                  <a:moveTo>
                    <a:pt x="0" y="0"/>
                  </a:moveTo>
                  <a:lnTo>
                    <a:pt x="112940" y="55790"/>
                  </a:lnTo>
                  <a:cubicBezTo>
                    <a:pt x="112033" y="1033871"/>
                    <a:pt x="111125" y="2011953"/>
                    <a:pt x="110218" y="2990034"/>
                  </a:cubicBezTo>
                  <a:lnTo>
                    <a:pt x="1361" y="2990034"/>
                  </a:lnTo>
                  <a:cubicBezTo>
                    <a:pt x="907" y="1993356"/>
                    <a:pt x="454" y="996678"/>
                    <a:pt x="0" y="0"/>
                  </a:cubicBezTo>
                  <a:close/>
                </a:path>
              </a:pathLst>
            </a:custGeom>
            <a:gradFill>
              <a:gsLst>
                <a:gs pos="76000">
                  <a:schemeClr val="bg1">
                    <a:lumMod val="50000"/>
                  </a:schemeClr>
                </a:gs>
                <a:gs pos="2137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8">
            <a:extLst>
              <a:ext uri="{FF2B5EF4-FFF2-40B4-BE49-F238E27FC236}">
                <a16:creationId xmlns:a16="http://schemas.microsoft.com/office/drawing/2014/main" id="{F373646E-949C-4098-B0F0-C5FE3EA829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41"/>
          <a:stretch/>
        </p:blipFill>
        <p:spPr bwMode="auto">
          <a:xfrm>
            <a:off x="0" y="5852160"/>
            <a:ext cx="9212263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75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7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7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140" fill="hold">
                                          <p:stCondLst>
                                            <p:cond delay="14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140" fill="hold">
                                          <p:stCondLst>
                                            <p:cond delay="28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140" fill="hold">
                                          <p:stCondLst>
                                            <p:cond delay="4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140" fill="hold">
                                          <p:stCondLst>
                                            <p:cond delay="56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7" dur="4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-0.00225 0.4909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453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-2.22222E-6 L 0.20382 0.46621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2331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xit" presetSubtype="32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-4.72222E-6 7.40741E-7 L -0.16354 0.07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77" y="395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63" presetClass="path" presetSubtype="0" repeatCount="indefinite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-1.66667E-6 -1.48148E-6 L 0.25 -1.48148E-6 " pathEditMode="relative" rAng="0" ptsTypes="AA">
                                      <p:cBhvr>
                                        <p:cTn id="51" dur="3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repeatCount="200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0 0 L 1.03576 -0.01574 " pathEditMode="relative" rAng="0" ptsTypes="AA">
                                      <p:cBhvr>
                                        <p:cTn id="53" dur="9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88" y="-78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repeatCount="400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3.33333E-6 1.85185E-6 L 0.98698 -0.00371 " pathEditMode="relative" rAng="0" ptsTypes="AA">
                                      <p:cBhvr>
                                        <p:cTn id="55" dur="3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4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354 0.0794 L -0.7802 -0.0094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33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5" grpId="2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39608</TotalTime>
  <Words>10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Breaking the Pigeon Hole</vt:lpstr>
      <vt:lpstr>Breaking the Pigeon Hole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Gole</dc:creator>
  <cp:lastModifiedBy>Andy Gole</cp:lastModifiedBy>
  <cp:revision>609</cp:revision>
  <cp:lastPrinted>2015-01-05T16:41:18Z</cp:lastPrinted>
  <dcterms:created xsi:type="dcterms:W3CDTF">2009-09-09T02:40:57Z</dcterms:created>
  <dcterms:modified xsi:type="dcterms:W3CDTF">2018-02-25T02:36:15Z</dcterms:modified>
</cp:coreProperties>
</file>